
<file path=[Content_Types].xml><?xml version="1.0" encoding="utf-8"?>
<Types xmlns="http://schemas.openxmlformats.org/package/2006/content-types">
  <Override PartName="/ppt/slides/slide47.xml" ContentType="application/vnd.openxmlformats-officedocument.presentationml.slide+xml"/>
  <Override PartName="/ppt/slides/slide94.xml" ContentType="application/vnd.openxmlformats-officedocument.presentationml.slide+xml"/>
  <Override PartName="/ppt/theme/theme5.xml" ContentType="application/vnd.openxmlformats-officedocument.theme+xml"/>
  <Override PartName="/ppt/slides/slide120.xml" ContentType="application/vnd.openxmlformats-officedocument.presentationml.slide+xml"/>
  <Override PartName="/ppt/slideLayouts/slideLayout46.xml" ContentType="application/vnd.openxmlformats-officedocument.presentationml.slideLayout+xml"/>
  <Override PartName="/ppt/slideLayouts/slideLayout93.xml" ContentType="application/vnd.openxmlformats-officedocument.presentationml.slideLayout+xml"/>
  <Override PartName="/ppt/slideLayouts/slideLayout146.xml" ContentType="application/vnd.openxmlformats-officedocument.presentationml.slideLayout+xml"/>
  <Override PartName="/ppt/slideLayouts/slideLayout193.xml" ContentType="application/vnd.openxmlformats-officedocument.presentationml.slideLayout+xml"/>
  <Override PartName="/ppt/notesSlides/notesSlide38.xml" ContentType="application/vnd.openxmlformats-officedocument.presentationml.notesSlide+xml"/>
  <Override PartName="/ppt/slides/slide25.xml" ContentType="application/vnd.openxmlformats-officedocument.presentationml.slide+xml"/>
  <Override PartName="/ppt/slides/slide72.xml" ContentType="application/vnd.openxmlformats-officedocument.presentationml.slide+xml"/>
  <Override PartName="/ppt/slideLayouts/slideLayout2.xml" ContentType="application/vnd.openxmlformats-officedocument.presentationml.slideLayout+xml"/>
  <Override PartName="/ppt/slideLayouts/slideLayout124.xml" ContentType="application/vnd.openxmlformats-officedocument.presentationml.slideLayout+xml"/>
  <Override PartName="/ppt/slideLayouts/slideLayout171.xml" ContentType="application/vnd.openxmlformats-officedocument.presentationml.slideLayout+xml"/>
  <Default Extension="xml" ContentType="application/xml"/>
  <Override PartName="/ppt/slides/slide50.xml" ContentType="application/vnd.openxmlformats-officedocument.presentationml.slide+xml"/>
  <Override PartName="/ppt/slideLayouts/slideLayout24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247.xml" ContentType="application/vnd.openxmlformats-officedocument.presentationml.slideLayout+xml"/>
  <Override PartName="/ppt/notesSlides/notesSlide16.xml" ContentType="application/vnd.openxmlformats-officedocument.presentationml.notesSlide+xml"/>
  <Override PartName="/ppt/slideLayouts/slideLayout102.xml" ContentType="application/vnd.openxmlformats-officedocument.presentationml.slideLayout+xml"/>
  <Override PartName="/ppt/notesSlides/notesSlide41.xml" ContentType="application/vnd.openxmlformats-officedocument.presentationml.notesSlide+xml"/>
  <Override PartName="/ppt/slideMasters/slideMaster8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Layouts/slideLayout225.xml" ContentType="application/vnd.openxmlformats-officedocument.presentationml.slideLayout+xml"/>
  <Override PartName="/ppt/slideLayouts/slideLayout203.xml" ContentType="application/vnd.openxmlformats-officedocument.presentationml.slideLayout+xml"/>
  <Override PartName="/ppt/slideLayouts/slideLayout250.xml" ContentType="application/vnd.openxmlformats-officedocument.presentationml.slideLayout+xml"/>
  <Override PartName="/ppt/notesSlides/notesSlide7.xml" ContentType="application/vnd.openxmlformats-officedocument.presentationml.notesSlide+xml"/>
  <Override PartName="/ppt/slides/slide88.xml" ContentType="application/vnd.openxmlformats-officedocument.presentationml.slide+xml"/>
  <Override PartName="/ppt/slideLayouts/slideLayout87.xml" ContentType="application/vnd.openxmlformats-officedocument.presentationml.slideLayout+xml"/>
  <Override PartName="/ppt/theme/theme10.xml" ContentType="application/vnd.openxmlformats-officedocument.theme+xml"/>
  <Override PartName="/ppt/slideLayouts/slideLayout187.xml" ContentType="application/vnd.openxmlformats-officedocument.presentationml.slideLayout+xml"/>
  <Override PartName="/ppt/slides/slide19.xml" ContentType="application/vnd.openxmlformats-officedocument.presentationml.slide+xml"/>
  <Override PartName="/ppt/slides/slide66.xml" ContentType="application/vnd.openxmlformats-officedocument.presentationml.slide+xml"/>
  <Override PartName="/ppt/slides/slide114.xml" ContentType="application/vnd.openxmlformats-officedocument.presentationml.slide+xml"/>
  <Override PartName="/ppt/slideLayouts/slideLayout118.xml" ContentType="application/vnd.openxmlformats-officedocument.presentationml.slideLayout+xml"/>
  <Override PartName="/ppt/slideLayouts/slideLayout165.xml" ContentType="application/vnd.openxmlformats-officedocument.presentationml.slideLayout+xml"/>
  <Default Extension="png" ContentType="image/png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65.xml" ContentType="application/vnd.openxmlformats-officedocument.presentationml.slideLayout+xml"/>
  <Override PartName="/ppt/slides/slide44.xml" ContentType="application/vnd.openxmlformats-officedocument.presentationml.slide+xml"/>
  <Override PartName="/ppt/slides/slide91.xml" ContentType="application/vnd.openxmlformats-officedocument.presentationml.slide+xml"/>
  <Override PartName="/ppt/slideLayouts/slideLayout43.xml" ContentType="application/vnd.openxmlformats-officedocument.presentationml.slideLayout+xml"/>
  <Override PartName="/ppt/slideLayouts/slideLayout90.xml" ContentType="application/vnd.openxmlformats-officedocument.presentationml.slideLayout+xml"/>
  <Override PartName="/ppt/slideLayouts/slideLayout143.xml" ContentType="application/vnd.openxmlformats-officedocument.presentationml.slideLayout+xml"/>
  <Override PartName="/ppt/slideLayouts/slideLayout190.xml" ContentType="application/vnd.openxmlformats-officedocument.presentationml.slideLayout+xml"/>
  <Override PartName="/ppt/slides/slide22.xml" ContentType="application/vnd.openxmlformats-officedocument.presentationml.slide+xml"/>
  <Override PartName="/ppt/slideLayouts/slideLayout219.xml" ContentType="application/vnd.openxmlformats-officedocument.presentationml.slideLayout+xml"/>
  <Override PartName="/ppt/slideLayouts/slideLayout266.xml" ContentType="application/vnd.openxmlformats-officedocument.presentationml.slideLayout+xml"/>
  <Override PartName="/ppt/notesSlides/notesSlide35.xml" ContentType="application/vnd.openxmlformats-officedocument.presentationml.notesSlide+xml"/>
  <Override PartName="/ppt/slideLayouts/slideLayout21.xml" ContentType="application/vnd.openxmlformats-officedocument.presentationml.slideLayout+xml"/>
  <Override PartName="/ppt/slideLayouts/slideLayout121.xml" ContentType="application/vnd.openxmlformats-officedocument.presentationml.slideLayout+xml"/>
  <Override PartName="/ppt/notesSlides/notesSlide13.xml" ContentType="application/vnd.openxmlformats-officedocument.presentationml.notesSlide+xml"/>
  <Override PartName="/ppt/slideLayouts/slideLayout244.xml" ContentType="application/vnd.openxmlformats-officedocument.presentationml.slideLayout+xml"/>
  <Override PartName="/ppt/slides/slide108.xml" ContentType="application/vnd.openxmlformats-officedocument.presentationml.slide+xml"/>
  <Override PartName="/ppt/slideLayouts/slideLayout222.xml" ContentType="application/vnd.openxmlformats-officedocument.presentationml.slideLayout+xml"/>
  <Override PartName="/ppt/slideMasters/slideMaster5.xml" ContentType="application/vnd.openxmlformats-officedocument.presentationml.slideMaster+xml"/>
  <Override PartName="/ppt/slideLayouts/slideLayout59.xml" ContentType="application/vnd.openxmlformats-officedocument.presentationml.slideLayout+xml"/>
  <Override PartName="/ppt/slideLayouts/slideLayout159.xml" ContentType="application/vnd.openxmlformats-officedocument.presentationml.slideLayout+xml"/>
  <Override PartName="/ppt/notesSlides/notesSlide4.xml" ContentType="application/vnd.openxmlformats-officedocument.presentationml.notesSlide+xml"/>
  <Override PartName="/ppt/slides/slide38.xml" ContentType="application/vnd.openxmlformats-officedocument.presentationml.slide+xml"/>
  <Override PartName="/ppt/slides/slide85.xml" ContentType="application/vnd.openxmlformats-officedocument.presentationml.slide+xml"/>
  <Override PartName="/ppt/slideLayouts/slideLayout137.xml" ContentType="application/vnd.openxmlformats-officedocument.presentationml.slideLayout+xml"/>
  <Override PartName="/ppt/slideLayouts/slideLayout184.xml" ContentType="application/vnd.openxmlformats-officedocument.presentationml.slideLayout+xml"/>
  <Override PartName="/ppt/slideLayouts/slideLayout200.xml" ContentType="application/vnd.openxmlformats-officedocument.presentationml.slideLayout+xml"/>
  <Override PartName="/ppt/slides/slide111.xml" ContentType="application/vnd.openxmlformats-officedocument.presentationml.slide+xml"/>
  <Override PartName="/ppt/slideLayouts/slideLayout37.xml" ContentType="application/vnd.openxmlformats-officedocument.presentationml.slideLayout+xml"/>
  <Override PartName="/ppt/slideLayouts/slideLayout84.xml" ContentType="application/vnd.openxmlformats-officedocument.presentationml.slideLayout+xml"/>
  <Override PartName="/ppt/notesSlides/notesSlide29.xml" ContentType="application/vnd.openxmlformats-officedocument.presentationml.notesSlide+xml"/>
  <Override PartName="/ppt/slides/slide16.xml" ContentType="application/vnd.openxmlformats-officedocument.presentationml.slide+xml"/>
  <Override PartName="/ppt/slides/slide63.xml" ContentType="application/vnd.openxmlformats-officedocument.presentationml.slide+xml"/>
  <Override PartName="/ppt/slideLayouts/slideLayout15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115.xml" ContentType="application/vnd.openxmlformats-officedocument.presentationml.slideLayout+xml"/>
  <Override PartName="/ppt/slideLayouts/slideLayout162.xml" ContentType="application/vnd.openxmlformats-officedocument.presentationml.slideLayout+xml"/>
  <Override PartName="/ppt/slides/slide41.xml" ContentType="application/vnd.openxmlformats-officedocument.presentationml.slide+xml"/>
  <Override PartName="/ppt/slideLayouts/slideLayout140.xml" ContentType="application/vnd.openxmlformats-officedocument.presentationml.slideLayout+xml"/>
  <Override PartName="/ppt/slideLayouts/slideLayout238.xml" ContentType="application/vnd.openxmlformats-officedocument.presentationml.slideLayout+xml"/>
  <Override PartName="/ppt/slideMasters/slideMaster24.xml" ContentType="application/vnd.openxmlformats-officedocument.presentationml.slideMaster+xml"/>
  <Override PartName="/ppt/slides/slide30.xml" ContentType="application/vnd.openxmlformats-officedocument.presentationml.slide+xml"/>
  <Override PartName="/ppt/slideLayouts/slideLayout40.xml" ContentType="application/vnd.openxmlformats-officedocument.presentationml.slideLayout+xml"/>
  <Override PartName="/ppt/slideLayouts/slideLayout227.xml" ContentType="application/vnd.openxmlformats-officedocument.presentationml.slideLayout+xml"/>
  <Override PartName="/ppt/notesSlides/notesSlide32.xml" ContentType="application/vnd.openxmlformats-officedocument.presentationml.notesSlide+xml"/>
  <Override PartName="/ppt/slideMasters/slideMaster13.xml" ContentType="application/vnd.openxmlformats-officedocument.presentationml.slideMaster+xml"/>
  <Override PartName="/ppt/slideLayouts/slideLayout205.xml" ContentType="application/vnd.openxmlformats-officedocument.presentationml.slideLayout+xml"/>
  <Override PartName="/ppt/slideLayouts/slideLayout216.xml" ContentType="application/vnd.openxmlformats-officedocument.presentationml.slideLayout+xml"/>
  <Override PartName="/ppt/slideLayouts/slideLayout252.xml" ContentType="application/vnd.openxmlformats-officedocument.presentationml.slideLayout+xml"/>
  <Override PartName="/ppt/theme/theme23.xml" ContentType="application/vnd.openxmlformats-officedocument.theme+xml"/>
  <Override PartName="/ppt/slideLayouts/slideLayout263.xml" ContentType="application/vnd.openxmlformats-officedocument.presentationml.slideLayout+xml"/>
  <Override PartName="/ppt/notesSlides/notesSlide9.xml" ContentType="application/vnd.openxmlformats-officedocument.presentationml.notesSlide+xml"/>
  <Override PartName="/ppt/notesSlides/notesSlide21.xml" ContentType="application/vnd.openxmlformats-officedocument.presentationml.notesSlide+xml"/>
  <Override PartName="/ppt/slides/slide79.xml" ContentType="application/vnd.openxmlformats-officedocument.presentationml.slide+xml"/>
  <Override PartName="/ppt/slideLayouts/slideLayout89.xml" ContentType="application/vnd.openxmlformats-officedocument.presentationml.slideLayout+xml"/>
  <Override PartName="/ppt/theme/theme12.xml" ContentType="application/vnd.openxmlformats-officedocument.theme+xml"/>
  <Override PartName="/ppt/slideLayouts/slideLayout189.xml" ContentType="application/vnd.openxmlformats-officedocument.presentationml.slideLayout+xml"/>
  <Override PartName="/ppt/slideLayouts/slideLayout241.xml" ContentType="application/vnd.openxmlformats-officedocument.presentationml.slideLayout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68.xml" ContentType="application/vnd.openxmlformats-officedocument.presentationml.slide+xml"/>
  <Override PartName="/ppt/slides/slide116.xml" ContentType="application/vnd.openxmlformats-officedocument.presentationml.slide+xml"/>
  <Override PartName="/ppt/slideLayouts/slideLayout9.xml" ContentType="application/vnd.openxmlformats-officedocument.presentationml.slideLayout+xml"/>
  <Override PartName="/ppt/slideLayouts/slideLayout78.xml" ContentType="application/vnd.openxmlformats-officedocument.presentationml.slideLayout+xml"/>
  <Override PartName="/ppt/slideLayouts/slideLayout178.xml" ContentType="application/vnd.openxmlformats-officedocument.presentationml.slideLayout+xml"/>
  <Override PartName="/ppt/slideLayouts/slideLayout230.xml" ContentType="application/vnd.openxmlformats-officedocument.presentationml.slideLayout+xml"/>
  <Override PartName="/ppt/slideMasters/slideMaster2.xml" ContentType="application/vnd.openxmlformats-officedocument.presentationml.slideMaster+xml"/>
  <Override PartName="/ppt/slides/slide57.xml" ContentType="application/vnd.openxmlformats-officedocument.presentationml.slide+xml"/>
  <Override PartName="/ppt/slides/slide105.xml" ContentType="application/vnd.openxmlformats-officedocument.presentationml.slide+xml"/>
  <Override PartName="/ppt/theme/theme4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109.xml" ContentType="application/vnd.openxmlformats-officedocument.presentationml.slideLayout+xml"/>
  <Override PartName="/ppt/slideLayouts/slideLayout156.xml" ContentType="application/vnd.openxmlformats-officedocument.presentationml.slideLayout+xml"/>
  <Override PartName="/ppt/slideLayouts/slideLayout167.xml" ContentType="application/vnd.openxmlformats-officedocument.presentationml.slideLayout+xml"/>
  <Override PartName="/ppt/notesSlides/notesSlide1.xml" ContentType="application/vnd.openxmlformats-officedocument.presentationml.notesSlide+xml"/>
  <Override PartName="/ppt/slides/slide46.xml" ContentType="application/vnd.openxmlformats-officedocument.presentationml.slide+xml"/>
  <Override PartName="/ppt/slides/slide93.xml" ContentType="application/vnd.openxmlformats-officedocument.presentationml.slide+xml"/>
  <Override PartName="/ppt/slideLayouts/slideLayout4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145.xml" ContentType="application/vnd.openxmlformats-officedocument.presentationml.slideLayout+xml"/>
  <Override PartName="/ppt/slideLayouts/slideLayout192.xml" ContentType="application/vnd.openxmlformats-officedocument.presentationml.slideLayout+xml"/>
  <Override PartName="/ppt/slideMasters/slideMaster18.xml" ContentType="application/vnd.openxmlformats-officedocument.presentationml.slideMaster+xml"/>
  <Override PartName="/ppt/slides/slide24.xml" ContentType="application/vnd.openxmlformats-officedocument.presentationml.slide+xml"/>
  <Override PartName="/ppt/slides/slide35.xml" ContentType="application/vnd.openxmlformats-officedocument.presentationml.slide+xml"/>
  <Override PartName="/ppt/slides/slide71.xml" ContentType="application/vnd.openxmlformats-officedocument.presentationml.slide+xml"/>
  <Override PartName="/ppt/slides/slide82.xml" ContentType="application/vnd.openxmlformats-officedocument.presentationml.slide+xml"/>
  <Override PartName="/ppt/slideLayouts/slideLayout34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Layouts/slideLayout134.xml" ContentType="application/vnd.openxmlformats-officedocument.presentationml.slideLayout+xml"/>
  <Override PartName="/ppt/slideLayouts/slideLayout181.xml" ContentType="application/vnd.openxmlformats-officedocument.presentationml.slideLayout+xml"/>
  <Override PartName="/ppt/slideLayouts/slideLayout268.xml" ContentType="application/vnd.openxmlformats-officedocument.presentationml.slideLayout+xml"/>
  <Override PartName="/ppt/notesSlides/notesSlide37.xml" ContentType="application/vnd.openxmlformats-officedocument.presentationml.notesSlide+xml"/>
  <Override PartName="/ppt/slides/slide13.xml" ContentType="application/vnd.openxmlformats-officedocument.presentationml.slide+xml"/>
  <Override PartName="/ppt/slides/slide60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112.xml" ContentType="application/vnd.openxmlformats-officedocument.presentationml.slideLayout+xml"/>
  <Override PartName="/ppt/slideLayouts/slideLayout123.xml" ContentType="application/vnd.openxmlformats-officedocument.presentationml.slideLayout+xml"/>
  <Override PartName="/ppt/slideLayouts/slideLayout170.xml" ContentType="application/vnd.openxmlformats-officedocument.presentationml.slideLayout+xml"/>
  <Override PartName="/ppt/slideLayouts/slideLayout257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26.xml" ContentType="application/vnd.openxmlformats-officedocument.presentationml.notesSlide+xml"/>
  <Override PartName="/ppt/slideLayouts/slideLayout12.xml" ContentType="application/vnd.openxmlformats-officedocument.presentationml.slideLayout+xml"/>
  <Override PartName="/ppt/slideLayouts/slideLayout101.xml" ContentType="application/vnd.openxmlformats-officedocument.presentationml.slideLayout+xml"/>
  <Override PartName="/ppt/theme/theme17.xml" ContentType="application/vnd.openxmlformats-officedocument.theme+xml"/>
  <Override PartName="/ppt/slideLayouts/slideLayout235.xml" ContentType="application/vnd.openxmlformats-officedocument.presentationml.slideLayout+xml"/>
  <Override PartName="/ppt/slideLayouts/slideLayout246.xml" ContentType="application/vnd.openxmlformats-officedocument.presentationml.slideLayout+xml"/>
  <Override PartName="/ppt/slideMasters/slideMaster21.xml" ContentType="application/vnd.openxmlformats-officedocument.presentationml.slideMaster+xml"/>
  <Override PartName="/ppt/slideLayouts/slideLayout224.xml" ContentType="application/vnd.openxmlformats-officedocument.presentationml.slideLayout+xml"/>
  <Default Extension="tiff" ContentType="image/tiff"/>
  <Override PartName="/ppt/notesSlides/notesSlide40.xml" ContentType="application/vnd.openxmlformats-officedocument.presentationml.notesSlide+xml"/>
  <Override PartName="/ppt/slideMasters/slideMaster7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s/slide98.xml" ContentType="application/vnd.openxmlformats-officedocument.presentationml.slide+xml"/>
  <Override PartName="/ppt/theme/theme9.xml" ContentType="application/vnd.openxmlformats-officedocument.theme+xml"/>
  <Override PartName="/ppt/slideLayouts/slideLayout213.xml" ContentType="application/vnd.openxmlformats-officedocument.presentationml.slideLayout+xml"/>
  <Override PartName="/ppt/slideLayouts/slideLayout260.xml" ContentType="application/vnd.openxmlformats-officedocument.presentationml.slideLayout+xml"/>
  <Override PartName="/ppt/notesSlides/notesSlide6.xml" ContentType="application/vnd.openxmlformats-officedocument.presentationml.notesSlide+xml"/>
  <Override PartName="/ppt/slides/slide87.xml" ContentType="application/vnd.openxmlformats-officedocument.presentationml.slide+xml"/>
  <Override PartName="/ppt/slides/slide124.xml" ContentType="application/vnd.openxmlformats-officedocument.presentationml.slide+xml"/>
  <Override PartName="/ppt/slideLayouts/slideLayout97.xml" ContentType="application/vnd.openxmlformats-officedocument.presentationml.slideLayout+xml"/>
  <Override PartName="/ppt/slideLayouts/slideLayout139.xml" ContentType="application/vnd.openxmlformats-officedocument.presentationml.slideLayout+xml"/>
  <Override PartName="/ppt/slideLayouts/slideLayout186.xml" ContentType="application/vnd.openxmlformats-officedocument.presentationml.slideLayout+xml"/>
  <Override PartName="/ppt/slideLayouts/slideLayout197.xml" ContentType="application/vnd.openxmlformats-officedocument.presentationml.slideLayout+xml"/>
  <Override PartName="/ppt/slideLayouts/slideLayout202.xml" ContentType="application/vnd.openxmlformats-officedocument.presentationml.slideLayout+xml"/>
  <Override PartName="/ppt/theme/theme20.xml" ContentType="application/vnd.openxmlformats-officedocument.theme+xml"/>
  <Override PartName="/ppt/slides/slide29.xml" ContentType="application/vnd.openxmlformats-officedocument.presentationml.slide+xml"/>
  <Override PartName="/ppt/slides/slide76.xml" ContentType="application/vnd.openxmlformats-officedocument.presentationml.slide+xml"/>
  <Override PartName="/ppt/slides/slide113.xml" ContentType="application/vnd.openxmlformats-officedocument.presentationml.slide+xml"/>
  <Override PartName="/ppt/slideLayouts/slideLayout39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128.xml" ContentType="application/vnd.openxmlformats-officedocument.presentationml.slideLayout+xml"/>
  <Override PartName="/ppt/slideLayouts/slideLayout175.xml" ContentType="application/vnd.openxmlformats-officedocument.presentationml.slideLayout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54.xml" ContentType="application/vnd.openxmlformats-officedocument.presentationml.slide+xml"/>
  <Override PartName="/ppt/slides/slide65.xml" ContentType="application/vnd.openxmlformats-officedocument.presentationml.slide+xml"/>
  <Override PartName="/ppt/slides/slide102.xml" ContentType="application/vnd.openxmlformats-officedocument.presentationml.slide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117.xml" ContentType="application/vnd.openxmlformats-officedocument.presentationml.slideLayout+xml"/>
  <Override PartName="/ppt/slideLayouts/slideLayout164.xml" ContentType="application/vnd.openxmlformats-officedocument.presentationml.slideLayout+xml"/>
  <Override PartName="/ppt/slides/slide43.xml" ContentType="application/vnd.openxmlformats-officedocument.presentationml.slide+xml"/>
  <Override PartName="/ppt/slides/slide90.xml" ContentType="application/vnd.openxmlformats-officedocument.presentationml.slide+xml"/>
  <Override PartName="/ppt/theme/theme1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106.xml" ContentType="application/vnd.openxmlformats-officedocument.presentationml.slideLayout+xml"/>
  <Override PartName="/ppt/slideLayouts/slideLayout142.xml" ContentType="application/vnd.openxmlformats-officedocument.presentationml.slideLayout+xml"/>
  <Override PartName="/ppt/slideLayouts/slideLayout153.xml" ContentType="application/vnd.openxmlformats-officedocument.presentationml.slideLayout+xml"/>
  <Override PartName="/ppt/notesSlides/notesSlide45.xml" ContentType="application/vnd.openxmlformats-officedocument.presentationml.notesSlide+xml"/>
  <Override PartName="/ppt/slides/slide32.xml" ContentType="application/vnd.openxmlformats-officedocument.presentationml.slide+xml"/>
  <Override PartName="/ppt/slideLayouts/slideLayout42.xml" ContentType="application/vnd.openxmlformats-officedocument.presentationml.slideLayout+xml"/>
  <Override PartName="/ppt/slideLayouts/slideLayout131.xml" ContentType="application/vnd.openxmlformats-officedocument.presentationml.slideLayout+xml"/>
  <Override PartName="/ppt/slideLayouts/slideLayout229.xml" ContentType="application/vnd.openxmlformats-officedocument.presentationml.slideLayout+xml"/>
  <Override PartName="/ppt/notesSlides/notesSlide34.xml" ContentType="application/vnd.openxmlformats-officedocument.presentationml.notesSlide+xml"/>
  <Override PartName="/ppt/slideMasters/slideMaster15.xml" ContentType="application/vnd.openxmlformats-officedocument.presentationml.slideMaster+xml"/>
  <Override PartName="/ppt/slides/slide10.xml" ContentType="application/vnd.openxmlformats-officedocument.presentationml.slide+xml"/>
  <Override PartName="/ppt/slides/slide21.xml" ContentType="application/vnd.openxmlformats-officedocument.presentationml.slide+xml"/>
  <Override PartName="/ppt/slideLayouts/slideLayout2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120.xml" ContentType="application/vnd.openxmlformats-officedocument.presentationml.slideLayout+xml"/>
  <Override PartName="/ppt/slideLayouts/slideLayout207.xml" ContentType="application/vnd.openxmlformats-officedocument.presentationml.slideLayout+xml"/>
  <Override PartName="/ppt/slideLayouts/slideLayout218.xml" ContentType="application/vnd.openxmlformats-officedocument.presentationml.slideLayout+xml"/>
  <Override PartName="/ppt/slideLayouts/slideLayout254.xml" ContentType="application/vnd.openxmlformats-officedocument.presentationml.slideLayout+xml"/>
  <Override PartName="/ppt/slideLayouts/slideLayout265.xml" ContentType="application/vnd.openxmlformats-officedocument.presentationml.slideLayout+xml"/>
  <Override PartName="/ppt/notesSlides/notesSlide23.xml" ContentType="application/vnd.openxmlformats-officedocument.presentationml.notesSlide+xml"/>
  <Override PartName="/ppt/theme/theme14.xml" ContentType="application/vnd.openxmlformats-officedocument.theme+xml"/>
  <Override PartName="/ppt/slideLayouts/slideLayout243.xml" ContentType="application/vnd.openxmlformats-officedocument.presentationml.slideLayout+xml"/>
  <Override PartName="/ppt/theme/theme25.xml" ContentType="application/vnd.openxmlformats-officedocument.theme+xml"/>
  <Override PartName="/ppt/notesSlides/notesSlide12.xml" ContentType="application/vnd.openxmlformats-officedocument.presentationml.notesSlide+xml"/>
  <Override PartName="/ppt/slides/slide118.xml" ContentType="application/vnd.openxmlformats-officedocument.presentationml.slide+xml"/>
  <Override PartName="/ppt/slideLayouts/slideLayout232.xml" ContentType="application/vnd.openxmlformats-officedocument.presentationml.slideLayout+xml"/>
  <Override PartName="/ppt/slideMasters/slideMaster4.xml" ContentType="application/vnd.openxmlformats-officedocument.presentationml.slideMaster+xml"/>
  <Override PartName="/ppt/slides/slide9.xml" ContentType="application/vnd.openxmlformats-officedocument.presentationml.slide+xml"/>
  <Override PartName="/ppt/slides/slide59.xml" ContentType="application/vnd.openxmlformats-officedocument.presentationml.slide+xml"/>
  <Override PartName="/ppt/slides/slide107.xml" ContentType="application/vnd.openxmlformats-officedocument.presentationml.slide+xml"/>
  <Override PartName="/ppt/viewProps.xml" ContentType="application/vnd.openxmlformats-officedocument.presentationml.viewProps+xml"/>
  <Override PartName="/ppt/theme/theme6.xml" ContentType="application/vnd.openxmlformats-officedocument.theme+xml"/>
  <Override PartName="/ppt/slideLayouts/slideLayout69.xml" ContentType="application/vnd.openxmlformats-officedocument.presentationml.slideLayout+xml"/>
  <Override PartName="/ppt/slideLayouts/slideLayout158.xml" ContentType="application/vnd.openxmlformats-officedocument.presentationml.slideLayout+xml"/>
  <Override PartName="/ppt/slideLayouts/slideLayout169.xml" ContentType="application/vnd.openxmlformats-officedocument.presentationml.slideLayout+xml"/>
  <Override PartName="/ppt/slideLayouts/slideLayout210.xml" ContentType="application/vnd.openxmlformats-officedocument.presentationml.slideLayout+xml"/>
  <Override PartName="/ppt/slideLayouts/slideLayout221.xml" ContentType="application/vnd.openxmlformats-officedocument.presentationml.slideLayout+xml"/>
  <Override PartName="/ppt/slides/slide48.xml" ContentType="application/vnd.openxmlformats-officedocument.presentationml.slide+xml"/>
  <Override PartName="/ppt/slides/slide95.xml" ContentType="application/vnd.openxmlformats-officedocument.presentationml.slide+xml"/>
  <Override PartName="/ppt/slideLayouts/slideLayout58.xml" ContentType="application/vnd.openxmlformats-officedocument.presentationml.slideLayout+xml"/>
  <Override PartName="/ppt/slideLayouts/slideLayout147.xml" ContentType="application/vnd.openxmlformats-officedocument.presentationml.slideLayout+xml"/>
  <Override PartName="/ppt/slideLayouts/slideLayout194.xml" ContentType="application/vnd.openxmlformats-officedocument.presentationml.slideLayout+xml"/>
  <Override PartName="/ppt/notesSlides/notesSlide3.xml" ContentType="application/vnd.openxmlformats-officedocument.presentationml.notes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slides/slide73.xml" ContentType="application/vnd.openxmlformats-officedocument.presentationml.slide+xml"/>
  <Override PartName="/ppt/slides/slide84.xml" ContentType="application/vnd.openxmlformats-officedocument.presentationml.slide+xml"/>
  <Override PartName="/ppt/slides/slide121.xml" ContentType="application/vnd.openxmlformats-officedocument.presentationml.slide+xml"/>
  <Override PartName="/ppt/presProps.xml" ContentType="application/vnd.openxmlformats-officedocument.presentationml.presProps+xml"/>
  <Override PartName="/ppt/slideLayouts/slideLayout3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94.xml" ContentType="application/vnd.openxmlformats-officedocument.presentationml.slideLayout+xml"/>
  <Override PartName="/ppt/slideLayouts/slideLayout136.xml" ContentType="application/vnd.openxmlformats-officedocument.presentationml.slideLayout+xml"/>
  <Override PartName="/ppt/slideLayouts/slideLayout183.xml" ContentType="application/vnd.openxmlformats-officedocument.presentationml.slideLayout+xml"/>
  <Override PartName="/ppt/notesSlides/notesSlide39.xml" ContentType="application/vnd.openxmlformats-officedocument.presentationml.notesSl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62.xml" ContentType="application/vnd.openxmlformats-officedocument.presentationml.slide+xml"/>
  <Override PartName="/ppt/slides/slide110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114.xml" ContentType="application/vnd.openxmlformats-officedocument.presentationml.slideLayout+xml"/>
  <Override PartName="/ppt/slideLayouts/slideLayout125.xml" ContentType="application/vnd.openxmlformats-officedocument.presentationml.slideLayout+xml"/>
  <Override PartName="/ppt/slideLayouts/slideLayout161.xml" ContentType="application/vnd.openxmlformats-officedocument.presentationml.slideLayout+xml"/>
  <Override PartName="/ppt/slideLayouts/slideLayout172.xml" ContentType="application/vnd.openxmlformats-officedocument.presentationml.slideLayout+xml"/>
  <Override PartName="/ppt/slideLayouts/slideLayout259.xml" ContentType="application/vnd.openxmlformats-officedocument.presentationml.slideLayout+xml"/>
  <Override PartName="/ppt/notesSlides/notesSlide17.xml" ContentType="application/vnd.openxmlformats-officedocument.presentationml.notesSlide+xml"/>
  <Override PartName="/ppt/notesSlides/notesSlide28.xml" ContentType="application/vnd.openxmlformats-officedocument.presentationml.notesSlide+xml"/>
  <Override PartName="/ppt/slides/slide51.xml" ContentType="application/vnd.openxmlformats-officedocument.presentationml.slide+xml"/>
  <Override PartName="/ppt/slideLayouts/slideLayout14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103.xml" ContentType="application/vnd.openxmlformats-officedocument.presentationml.slideLayout+xml"/>
  <Override PartName="/ppt/slideLayouts/slideLayout150.xml" ContentType="application/vnd.openxmlformats-officedocument.presentationml.slideLayout+xml"/>
  <Override PartName="/ppt/theme/theme19.xml" ContentType="application/vnd.openxmlformats-officedocument.theme+xml"/>
  <Override PartName="/ppt/slideLayouts/slideLayout248.xml" ContentType="application/vnd.openxmlformats-officedocument.presentationml.slideLayout+xml"/>
  <Override PartName="/ppt/slideMasters/slideMaster23.xml" ContentType="application/vnd.openxmlformats-officedocument.presentationml.slideMaster+xml"/>
  <Override PartName="/ppt/slides/slide40.xml" ContentType="application/vnd.openxmlformats-officedocument.presentationml.slide+xml"/>
  <Override PartName="/ppt/slideLayouts/slideLayout50.xml" ContentType="application/vnd.openxmlformats-officedocument.presentationml.slideLayout+xml"/>
  <Override PartName="/ppt/slideLayouts/slideLayout226.xml" ContentType="application/vnd.openxmlformats-officedocument.presentationml.slideLayout+xml"/>
  <Override PartName="/ppt/slideLayouts/slideLayout237.xml" ContentType="application/vnd.openxmlformats-officedocument.presentationml.slideLayout+xml"/>
  <Override PartName="/ppt/notesSlides/notesSlide42.xml" ContentType="application/vnd.openxmlformats-officedocument.presentationml.notesSlide+xml"/>
  <Default Extension="wdp" ContentType="image/vnd.ms-photo"/>
  <Override PartName="/ppt/slideMasters/slideMaster9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Layouts/slideLayout215.xml" ContentType="application/vnd.openxmlformats-officedocument.presentationml.slideLayout+xml"/>
  <Override PartName="/ppt/slideLayouts/slideLayout262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31.xml" ContentType="application/vnd.openxmlformats-officedocument.presentationml.notesSlide+xml"/>
  <Override PartName="/ppt/slides/slide89.xml" ContentType="application/vnd.openxmlformats-officedocument.presentationml.slide+xml"/>
  <Override PartName="/ppt/slides/slide126.xml" ContentType="application/vnd.openxmlformats-officedocument.presentationml.slide+xml"/>
  <Override PartName="/ppt/slideLayouts/slideLayout99.xml" ContentType="application/vnd.openxmlformats-officedocument.presentationml.slideLayout+xml"/>
  <Override PartName="/ppt/slideLayouts/slideLayout188.xml" ContentType="application/vnd.openxmlformats-officedocument.presentationml.slideLayout+xml"/>
  <Override PartName="/ppt/slideLayouts/slideLayout199.xml" ContentType="application/vnd.openxmlformats-officedocument.presentationml.slideLayout+xml"/>
  <Override PartName="/ppt/slideLayouts/slideLayout204.xml" ContentType="application/vnd.openxmlformats-officedocument.presentationml.slideLayout+xml"/>
  <Override PartName="/ppt/theme/theme22.xml" ContentType="application/vnd.openxmlformats-officedocument.theme+xml"/>
  <Override PartName="/ppt/slideLayouts/slideLayout251.xml" ContentType="application/vnd.openxmlformats-officedocument.presentationml.slideLayout+xml"/>
  <Override PartName="/ppt/slides/slide78.xml" ContentType="application/vnd.openxmlformats-officedocument.presentationml.slide+xml"/>
  <Override PartName="/ppt/slides/slide115.xml" ContentType="application/vnd.openxmlformats-officedocument.presentationml.slide+xml"/>
  <Override PartName="/ppt/slideLayouts/slideLayout88.xml" ContentType="application/vnd.openxmlformats-officedocument.presentationml.slideLayout+xml"/>
  <Override PartName="/ppt/theme/theme11.xml" ContentType="application/vnd.openxmlformats-officedocument.theme+xml"/>
  <Override PartName="/ppt/slideLayouts/slideLayout177.xml" ContentType="application/vnd.openxmlformats-officedocument.presentationml.slideLayout+xml"/>
  <Override PartName="/ppt/slideLayouts/slideLayout240.xml" ContentType="application/vnd.openxmlformats-officedocument.presentationml.slideLayout+xml"/>
  <Override PartName="/docProps/core.xml" ContentType="application/vnd.openxmlformats-package.core-properties+xml"/>
  <Override PartName="/ppt/slides/slide6.xml" ContentType="application/vnd.openxmlformats-officedocument.presentationml.slide+xml"/>
  <Override PartName="/ppt/slides/slide56.xml" ContentType="application/vnd.openxmlformats-officedocument.presentationml.slide+xml"/>
  <Override PartName="/ppt/slides/slide67.xml" ContentType="application/vnd.openxmlformats-officedocument.presentationml.slide+xml"/>
  <Override PartName="/ppt/slides/slide104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Layouts/slideLayout119.xml" ContentType="application/vnd.openxmlformats-officedocument.presentationml.slideLayout+xml"/>
  <Override PartName="/ppt/slideLayouts/slideLayout166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5.xml" ContentType="application/vnd.openxmlformats-officedocument.presentationml.slide+xml"/>
  <Override PartName="/ppt/slides/slide92.xml" ContentType="application/vnd.openxmlformats-officedocument.presentationml.slide+xml"/>
  <Override PartName="/ppt/theme/theme3.xml" ContentType="application/vnd.openxmlformats-officedocument.theme+xml"/>
  <Override PartName="/ppt/slideLayouts/slideLayout55.xml" ContentType="application/vnd.openxmlformats-officedocument.presentationml.slideLayout+xml"/>
  <Override PartName="/ppt/slideLayouts/slideLayout108.xml" ContentType="application/vnd.openxmlformats-officedocument.presentationml.slideLayout+xml"/>
  <Override PartName="/ppt/slideLayouts/slideLayout155.xml" ContentType="application/vnd.openxmlformats-officedocument.presentationml.slideLayout+xml"/>
  <Override PartName="/ppt/notesSlides/notesSlide47.xml" ContentType="application/vnd.openxmlformats-officedocument.presentationml.notesSlide+xml"/>
  <Override PartName="/ppt/slides/slide34.xml" ContentType="application/vnd.openxmlformats-officedocument.presentationml.slide+xml"/>
  <Override PartName="/ppt/slides/slide81.xml" ContentType="application/vnd.openxmlformats-officedocument.presentationml.slide+xml"/>
  <Override PartName="/ppt/slideLayouts/slideLayout44.xml" ContentType="application/vnd.openxmlformats-officedocument.presentationml.slideLayout+xml"/>
  <Override PartName="/ppt/slideLayouts/slideLayout91.xml" ContentType="application/vnd.openxmlformats-officedocument.presentationml.slideLayout+xml"/>
  <Override PartName="/ppt/slideLayouts/slideLayout133.xml" ContentType="application/vnd.openxmlformats-officedocument.presentationml.slideLayout+xml"/>
  <Override PartName="/ppt/slideLayouts/slideLayout144.xml" ContentType="application/vnd.openxmlformats-officedocument.presentationml.slideLayout+xml"/>
  <Override PartName="/ppt/slideLayouts/slideLayout180.xml" ContentType="application/vnd.openxmlformats-officedocument.presentationml.slideLayout+xml"/>
  <Override PartName="/ppt/slideLayouts/slideLayout191.xml" ContentType="application/vnd.openxmlformats-officedocument.presentationml.slideLayout+xml"/>
  <Override PartName="/ppt/notesSlides/notesSlide36.xml" ContentType="application/vnd.openxmlformats-officedocument.presentationml.notesSlide+xml"/>
  <Default Extension="rels" ContentType="application/vnd.openxmlformats-package.relationships+xml"/>
  <Override PartName="/ppt/slideMasters/slideMaster17.xml" ContentType="application/vnd.openxmlformats-officedocument.presentationml.slideMaster+xml"/>
  <Override PartName="/ppt/slides/slide23.xml" ContentType="application/vnd.openxmlformats-officedocument.presentationml.slide+xml"/>
  <Override PartName="/ppt/slides/slide70.xml" ContentType="application/vnd.openxmlformats-officedocument.presentationml.slide+xml"/>
  <Override PartName="/ppt/slideLayouts/slideLayout2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122.xml" ContentType="application/vnd.openxmlformats-officedocument.presentationml.slideLayout+xml"/>
  <Override PartName="/ppt/slideLayouts/slideLayout209.xml" ContentType="application/vnd.openxmlformats-officedocument.presentationml.slideLayout+xml"/>
  <Override PartName="/ppt/slideLayouts/slideLayout256.xml" ContentType="application/vnd.openxmlformats-officedocument.presentationml.slideLayout+xml"/>
  <Override PartName="/ppt/slideLayouts/slideLayout267.xml" ContentType="application/vnd.openxmlformats-officedocument.presentationml.slideLayout+xml"/>
  <Override PartName="/ppt/notesSlides/notesSlide25.xml" ContentType="application/vnd.openxmlformats-officedocument.presentationml.notesSlide+xml"/>
  <Override PartName="/ppt/slides/slide12.xml" ContentType="application/vnd.openxmlformats-officedocument.presentationml.slide+xml"/>
  <Override PartName="/ppt/slideLayouts/slideLayout11.xml" ContentType="application/vnd.openxmlformats-officedocument.presentationml.slideLayout+xml"/>
  <Override PartName="/ppt/slideLayouts/slideLayout111.xml" ContentType="application/vnd.openxmlformats-officedocument.presentationml.slideLayout+xml"/>
  <Override PartName="/ppt/theme/theme16.xml" ContentType="application/vnd.openxmlformats-officedocument.theme+xml"/>
  <Override PartName="/ppt/slideLayouts/slideLayout245.xml" ContentType="application/vnd.openxmlformats-officedocument.presentationml.slideLayout+xml"/>
  <Override PartName="/ppt/notesSlides/notesSlide14.xml" ContentType="application/vnd.openxmlformats-officedocument.presentationml.notesSlide+xml"/>
  <Override PartName="/ppt/slideLayouts/slideLayout100.xml" ContentType="application/vnd.openxmlformats-officedocument.presentationml.slideLayout+xml"/>
  <Override PartName="/ppt/slideLayouts/slideLayout234.xml" ContentType="application/vnd.openxmlformats-officedocument.presentationml.slideLayout+xml"/>
  <Override PartName="/ppt/slideMasters/slideMaster6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09.xml" ContentType="application/vnd.openxmlformats-officedocument.presentationml.slide+xml"/>
  <Override PartName="/ppt/theme/theme8.xml" ContentType="application/vnd.openxmlformats-officedocument.theme+xml"/>
  <Override PartName="/ppt/slideLayouts/slideLayout223.xml" ContentType="application/vnd.openxmlformats-officedocument.presentationml.slideLayout+xml"/>
  <Override PartName="/ppt/slides/slide97.xml" ContentType="application/vnd.openxmlformats-officedocument.presentationml.slide+xml"/>
  <Override PartName="/ppt/slideLayouts/slideLayout149.xml" ContentType="application/vnd.openxmlformats-officedocument.presentationml.slideLayout+xml"/>
  <Override PartName="/ppt/slideLayouts/slideLayout196.xml" ContentType="application/vnd.openxmlformats-officedocument.presentationml.slideLayout+xml"/>
  <Override PartName="/ppt/slideLayouts/slideLayout201.xml" ContentType="application/vnd.openxmlformats-officedocument.presentationml.slideLayout+xml"/>
  <Override PartName="/ppt/slideLayouts/slideLayout212.xml" ContentType="application/vnd.openxmlformats-officedocument.presentationml.slideLayout+xml"/>
  <Override PartName="/ppt/notesSlides/notesSlide5.xml" ContentType="application/vnd.openxmlformats-officedocument.presentationml.notes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s/slide75.xml" ContentType="application/vnd.openxmlformats-officedocument.presentationml.slide+xml"/>
  <Override PartName="/ppt/slides/slide86.xml" ContentType="application/vnd.openxmlformats-officedocument.presentationml.slide+xml"/>
  <Override PartName="/ppt/slides/slide123.xml" ContentType="application/vnd.openxmlformats-officedocument.presentationml.slide+xml"/>
  <Override PartName="/ppt/slideLayouts/slideLayout3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96.xml" ContentType="application/vnd.openxmlformats-officedocument.presentationml.slideLayout+xml"/>
  <Override PartName="/ppt/slideLayouts/slideLayout138.xml" ContentType="application/vnd.openxmlformats-officedocument.presentationml.slideLayout+xml"/>
  <Override PartName="/ppt/slideLayouts/slideLayout185.xml" ContentType="application/vnd.openxmlformats-officedocument.presentationml.slideLayout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64.xml" ContentType="application/vnd.openxmlformats-officedocument.presentationml.slide+xml"/>
  <Override PartName="/ppt/slides/slide101.xml" ContentType="application/vnd.openxmlformats-officedocument.presentationml.slide+xml"/>
  <Override PartName="/ppt/slides/slide112.xml" ContentType="application/vnd.openxmlformats-officedocument.presentationml.slide+xml"/>
  <Override PartName="/ppt/slideLayouts/slideLayout5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116.xml" ContentType="application/vnd.openxmlformats-officedocument.presentationml.slideLayout+xml"/>
  <Override PartName="/ppt/slideLayouts/slideLayout127.xml" ContentType="application/vnd.openxmlformats-officedocument.presentationml.slideLayout+xml"/>
  <Override PartName="/ppt/slideLayouts/slideLayout163.xml" ContentType="application/vnd.openxmlformats-officedocument.presentationml.slideLayout+xml"/>
  <Override PartName="/ppt/slideLayouts/slideLayout174.xml" ContentType="application/vnd.openxmlformats-officedocument.presentationml.slideLayout+xml"/>
  <Override PartName="/ppt/notesSlides/notesSlide19.xml" ContentType="application/vnd.openxmlformats-officedocument.presentationml.notesSlide+xml"/>
  <Override PartName="/ppt/slides/slide53.xml" ContentType="application/vnd.openxmlformats-officedocument.presentationml.slide+xml"/>
  <Override PartName="/ppt/slideLayouts/slideLayout16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105.xml" ContentType="application/vnd.openxmlformats-officedocument.presentationml.slideLayout+xml"/>
  <Override PartName="/ppt/slideLayouts/slideLayout152.xml" ContentType="application/vnd.openxmlformats-officedocument.presentationml.slideLayout+xml"/>
  <Default Extension="jpeg" ContentType="image/jpeg"/>
  <Override PartName="/ppt/slides/slide31.xml" ContentType="application/vnd.openxmlformats-officedocument.presentationml.slide+xml"/>
  <Override PartName="/ppt/slides/slide42.xml" ContentType="application/vnd.openxmlformats-officedocument.presentationml.slide+xml"/>
  <Override PartName="/ppt/slideLayouts/slideLayout4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141.xml" ContentType="application/vnd.openxmlformats-officedocument.presentationml.slideLayout+xml"/>
  <Override PartName="/ppt/slideLayouts/slideLayout228.xml" ContentType="application/vnd.openxmlformats-officedocument.presentationml.slideLayout+xml"/>
  <Override PartName="/ppt/slideLayouts/slideLayout239.xml" ContentType="application/vnd.openxmlformats-officedocument.presentationml.slideLayout+xml"/>
  <Override PartName="/ppt/notesSlides/notesSlide44.xml" ContentType="application/vnd.openxmlformats-officedocument.presentationml.notesSlide+xml"/>
  <Override PartName="/ppt/slideMasters/slideMaster14.xml" ContentType="application/vnd.openxmlformats-officedocument.presentationml.slideMaster+xml"/>
  <Override PartName="/ppt/slides/slide20.xml" ContentType="application/vnd.openxmlformats-officedocument.presentationml.slide+xml"/>
  <Override PartName="/ppt/slideLayouts/slideLayout30.xml" ContentType="application/vnd.openxmlformats-officedocument.presentationml.slideLayout+xml"/>
  <Override PartName="/ppt/slideLayouts/slideLayout130.xml" ContentType="application/vnd.openxmlformats-officedocument.presentationml.slideLayout+xml"/>
  <Override PartName="/ppt/slideLayouts/slideLayout217.xml" ContentType="application/vnd.openxmlformats-officedocument.presentationml.slideLayout+xml"/>
  <Override PartName="/ppt/slideLayouts/slideLayout264.xml" ContentType="application/vnd.openxmlformats-officedocument.presentationml.slideLayout+xml"/>
  <Override PartName="/ppt/notesSlides/notesSlide22.xml" ContentType="application/vnd.openxmlformats-officedocument.presentationml.notesSlide+xml"/>
  <Override PartName="/ppt/notesSlides/notesSlide33.xml" ContentType="application/vnd.openxmlformats-officedocument.presentationml.notesSlide+xml"/>
  <Override PartName="/ppt/slideLayouts/slideLayout206.xml" ContentType="application/vnd.openxmlformats-officedocument.presentationml.slideLayout+xml"/>
  <Override PartName="/ppt/slideLayouts/slideLayout253.xml" ContentType="application/vnd.openxmlformats-officedocument.presentationml.slideLayout+xml"/>
  <Override PartName="/ppt/theme/theme24.xml" ContentType="application/vnd.openxmlformats-officedocument.theme+xml"/>
  <Override PartName="/ppt/notesSlides/notesSlide11.xml" ContentType="application/vnd.openxmlformats-officedocument.presentationml.notesSlide+xml"/>
  <Override PartName="/ppt/slides/slide117.xml" ContentType="application/vnd.openxmlformats-officedocument.presentationml.slide+xml"/>
  <Override PartName="/ppt/theme/theme13.xml" ContentType="application/vnd.openxmlformats-officedocument.theme+xml"/>
  <Override PartName="/ppt/slideLayouts/slideLayout179.xml" ContentType="application/vnd.openxmlformats-officedocument.presentationml.slideLayout+xml"/>
  <Override PartName="/ppt/slideLayouts/slideLayout231.xml" ContentType="application/vnd.openxmlformats-officedocument.presentationml.slideLayout+xml"/>
  <Override PartName="/ppt/slideLayouts/slideLayout242.xml" ContentType="application/vnd.openxmlformats-officedocument.presentationml.slideLayout+xml"/>
  <Override PartName="/ppt/slides/slide8.xml" ContentType="application/vnd.openxmlformats-officedocument.presentationml.slide+xml"/>
  <Override PartName="/ppt/slides/slide69.xml" ContentType="application/vnd.openxmlformats-officedocument.presentationml.slide+xml"/>
  <Override PartName="/ppt/slides/slide106.xml" ContentType="application/vnd.openxmlformats-officedocument.presentationml.slide+xml"/>
  <Override PartName="/ppt/slideLayouts/slideLayout6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168.xml" ContentType="application/vnd.openxmlformats-officedocument.presentationml.slideLayout+xml"/>
  <Override PartName="/ppt/slideLayouts/slideLayout220.xml" ContentType="application/vnd.openxmlformats-officedocument.presentationml.slideLayout+xml"/>
  <Override PartName="/ppt/slideMasters/slideMaster3.xml" ContentType="application/vnd.openxmlformats-officedocument.presentationml.slideMaster+xml"/>
  <Override PartName="/ppt/slides/slide58.xml" ContentType="application/vnd.openxmlformats-officedocument.presentationml.slide+xml"/>
  <Override PartName="/ppt/slideLayouts/slideLayout57.xml" ContentType="application/vnd.openxmlformats-officedocument.presentationml.slideLayout+xml"/>
  <Override PartName="/ppt/slideLayouts/slideLayout157.xml" ContentType="application/vnd.openxmlformats-officedocument.presentationml.slideLayout+xml"/>
  <Override PartName="/ppt/notesSlides/notesSlide2.xml" ContentType="application/vnd.openxmlformats-officedocument.presentationml.notesSlide+xml"/>
  <Override PartName="/ppt/slides/slide36.xml" ContentType="application/vnd.openxmlformats-officedocument.presentationml.slide+xml"/>
  <Override PartName="/ppt/slides/slide83.xml" ContentType="application/vnd.openxmlformats-officedocument.presentationml.slide+xml"/>
  <Override PartName="/ppt/slideLayouts/slideLayout135.xml" ContentType="application/vnd.openxmlformats-officedocument.presentationml.slideLayout+xml"/>
  <Override PartName="/ppt/slideLayouts/slideLayout182.xml" ContentType="application/vnd.openxmlformats-officedocument.presentationml.slideLayout+xml"/>
  <Override PartName="/ppt/slideMasters/slideMaster19.xml" ContentType="application/vnd.openxmlformats-officedocument.presentationml.slideMaster+xml"/>
  <Override PartName="/ppt/slideLayouts/slideLayout35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258.xml" ContentType="application/vnd.openxmlformats-officedocument.presentationml.slideLayout+xml"/>
  <Override PartName="/ppt/notesSlides/notesSlide27.xml" ContentType="application/vnd.openxmlformats-officedocument.presentationml.notesSlide+xml"/>
  <Override PartName="/ppt/slides/slide14.xml" ContentType="application/vnd.openxmlformats-officedocument.presentationml.slide+xml"/>
  <Override PartName="/ppt/slides/slide61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113.xml" ContentType="application/vnd.openxmlformats-officedocument.presentationml.slideLayout+xml"/>
  <Override PartName="/ppt/slideLayouts/slideLayout160.xml" ContentType="application/vnd.openxmlformats-officedocument.presentationml.slideLayout+xml"/>
  <Override PartName="/ppt/theme/theme18.xml" ContentType="application/vnd.openxmlformats-officedocument.theme+xml"/>
  <Override PartName="/ppt/tableStyles.xml" ContentType="application/vnd.openxmlformats-officedocument.presentationml.tableStyles+xml"/>
  <Override PartName="/ppt/slideLayouts/slideLayout236.xml" ContentType="application/vnd.openxmlformats-officedocument.presentationml.slideLayout+xml"/>
  <Override PartName="/ppt/slideMasters/slideMaster22.xml" ContentType="application/vnd.openxmlformats-officedocument.presentationml.slideMaster+xml"/>
  <Override PartName="/ppt/notesSlides/notesSlide30.xml" ContentType="application/vnd.openxmlformats-officedocument.presentationml.notesSlide+xml"/>
  <Override PartName="/ppt/slides/slide99.xml" ContentType="application/vnd.openxmlformats-officedocument.presentationml.slide+xml"/>
  <Override PartName="/ppt/slideLayouts/slideLayout198.xml" ContentType="application/vnd.openxmlformats-officedocument.presentationml.slideLayout+xml"/>
  <Override PartName="/ppt/slideLayouts/slideLayout214.xml" ContentType="application/vnd.openxmlformats-officedocument.presentationml.slideLayout+xml"/>
  <Override PartName="/ppt/theme/theme21.xml" ContentType="application/vnd.openxmlformats-officedocument.theme+xml"/>
  <Override PartName="/ppt/slideLayouts/slideLayout261.xml" ContentType="application/vnd.openxmlformats-officedocument.presentationml.slideLayout+xml"/>
  <Override PartName="/ppt/slides/slide77.xml" ContentType="application/vnd.openxmlformats-officedocument.presentationml.slide+xml"/>
  <Override PartName="/ppt/slides/slide125.xml" ContentType="application/vnd.openxmlformats-officedocument.presentationml.slide+xml"/>
  <Override PartName="/ppt/slideLayouts/slideLayout98.xml" ContentType="application/vnd.openxmlformats-officedocument.presentationml.slideLayout+xml"/>
  <Override PartName="/ppt/slides/slide5.xml" ContentType="application/vnd.openxmlformats-officedocument.presentationml.slide+xml"/>
  <Override PartName="/ppt/slides/slide103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129.xml" ContentType="application/vnd.openxmlformats-officedocument.presentationml.slideLayout+xml"/>
  <Override PartName="/ppt/slideLayouts/slideLayout176.xml" ContentType="application/vnd.openxmlformats-officedocument.presentationml.slideLayout+xml"/>
  <Override PartName="/ppt/slides/slide55.xml" ContentType="application/vnd.openxmlformats-officedocument.presentationml.slide+xml"/>
  <Override PartName="/ppt/slideLayouts/slideLayout107.xml" ContentType="application/vnd.openxmlformats-officedocument.presentationml.slideLayout+xml"/>
  <Override PartName="/ppt/slideLayouts/slideLayout154.xml" ContentType="application/vnd.openxmlformats-officedocument.presentationml.slideLayout+xml"/>
  <Override PartName="/ppt/slides/slide33.xml" ContentType="application/vnd.openxmlformats-officedocument.presentationml.slide+xml"/>
  <Override PartName="/ppt/slides/slide80.xml" ContentType="application/vnd.openxmlformats-officedocument.presentationml.slide+xml"/>
  <Override PartName="/ppt/slideLayouts/slideLayout54.xml" ContentType="application/vnd.openxmlformats-officedocument.presentationml.slideLayout+xml"/>
  <Override PartName="/ppt/notesSlides/notesSlide46.xml" ContentType="application/vnd.openxmlformats-officedocument.presentationml.notesSlide+xml"/>
  <Override PartName="/ppt/presentation.xml" ContentType="application/vnd.openxmlformats-officedocument.presentationml.presentation.main+xml"/>
  <Override PartName="/ppt/slideMasters/slideMaster16.xml" ContentType="application/vnd.openxmlformats-officedocument.presentationml.slideMaster+xml"/>
  <Override PartName="/ppt/slideLayouts/slideLayout32.xml" ContentType="application/vnd.openxmlformats-officedocument.presentationml.slideLayout+xml"/>
  <Override PartName="/ppt/slideLayouts/slideLayout132.xml" ContentType="application/vnd.openxmlformats-officedocument.presentationml.slideLayout+xml"/>
  <Override PartName="/ppt/notesSlides/notesSlide24.xml" ContentType="application/vnd.openxmlformats-officedocument.presentationml.notesSlide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Layouts/slideLayout110.xml" ContentType="application/vnd.openxmlformats-officedocument.presentationml.slideLayout+xml"/>
  <Override PartName="/ppt/slideLayouts/slideLayout208.xml" ContentType="application/vnd.openxmlformats-officedocument.presentationml.slideLayout+xml"/>
  <Override PartName="/ppt/slideLayouts/slideLayout255.xml" ContentType="application/vnd.openxmlformats-officedocument.presentationml.slideLayout+xml"/>
  <Override PartName="/ppt/slides/slide119.xml" ContentType="application/vnd.openxmlformats-officedocument.presentationml.slide+xml"/>
  <Override PartName="/ppt/slideLayouts/slideLayout10.xml" ContentType="application/vnd.openxmlformats-officedocument.presentationml.slideLayout+xml"/>
  <Override PartName="/ppt/theme/theme15.xml" ContentType="application/vnd.openxmlformats-officedocument.theme+xml"/>
  <Override PartName="/ppt/slideLayouts/slideLayout233.xml" ContentType="application/vnd.openxmlformats-officedocument.presentationml.slideLayout+xml"/>
  <Override PartName="/ppt/slides/slide49.xml" ContentType="application/vnd.openxmlformats-officedocument.presentationml.slide+xml"/>
  <Override PartName="/ppt/slides/slide96.xml" ContentType="application/vnd.openxmlformats-officedocument.presentationml.slide+xml"/>
  <Override PartName="/ppt/theme/theme7.xml" ContentType="application/vnd.openxmlformats-officedocument.theme+xml"/>
  <Override PartName="/ppt/slideLayouts/slideLayout211.xml" ContentType="application/vnd.openxmlformats-officedocument.presentationml.slideLayout+xml"/>
  <Override PartName="/ppt/slides/slide122.xml" ContentType="application/vnd.openxmlformats-officedocument.presentationml.slide+xml"/>
  <Override PartName="/ppt/slideLayouts/slideLayout48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Layouts/slideLayout148.xml" ContentType="application/vnd.openxmlformats-officedocument.presentationml.slideLayout+xml"/>
  <Override PartName="/ppt/slideLayouts/slideLayout195.xml" ContentType="application/vnd.openxmlformats-officedocument.presentationml.slideLayout+xml"/>
  <Override PartName="/ppt/slides/slide27.xml" ContentType="application/vnd.openxmlformats-officedocument.presentationml.slide+xml"/>
  <Override PartName="/ppt/slides/slide7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126.xml" ContentType="application/vnd.openxmlformats-officedocument.presentationml.slideLayout+xml"/>
  <Override PartName="/ppt/slideLayouts/slideLayout173.xml" ContentType="application/vnd.openxmlformats-officedocument.presentationml.slideLayout+xml"/>
  <Override PartName="/ppt/slides/slide2.xml" ContentType="application/vnd.openxmlformats-officedocument.presentationml.slide+xml"/>
  <Override PartName="/ppt/slides/slide52.xml" ContentType="application/vnd.openxmlformats-officedocument.presentationml.slide+xml"/>
  <Override PartName="/ppt/slides/slide100.xml" ContentType="application/vnd.openxmlformats-officedocument.presentationml.slide+xml"/>
  <Override PartName="/ppt/slideLayouts/slideLayout26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249.xml" ContentType="application/vnd.openxmlformats-officedocument.presentationml.slideLayout+xml"/>
  <Override PartName="/ppt/notesSlides/notesSlide18.xml" ContentType="application/vnd.openxmlformats-officedocument.presentationml.notesSlide+xml"/>
  <Override PartName="/ppt/slideLayouts/slideLayout51.xml" ContentType="application/vnd.openxmlformats-officedocument.presentationml.slideLayout+xml"/>
  <Override PartName="/ppt/slideLayouts/slideLayout104.xml" ContentType="application/vnd.openxmlformats-officedocument.presentationml.slideLayout+xml"/>
  <Override PartName="/ppt/slideLayouts/slideLayout151.xml" ContentType="application/vnd.openxmlformats-officedocument.presentationml.slideLayout+xml"/>
  <Override PartName="/ppt/notesSlides/notesSlide4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3" r:id="rId3"/>
    <p:sldMasterId id="2147483697" r:id="rId4"/>
    <p:sldMasterId id="2147483709" r:id="rId5"/>
    <p:sldMasterId id="2147483721" r:id="rId6"/>
    <p:sldMasterId id="2147483733" r:id="rId7"/>
    <p:sldMasterId id="2147483747" r:id="rId8"/>
    <p:sldMasterId id="2147483759" r:id="rId9"/>
    <p:sldMasterId id="2147483771" r:id="rId10"/>
    <p:sldMasterId id="2147483783" r:id="rId11"/>
    <p:sldMasterId id="2147483795" r:id="rId12"/>
    <p:sldMasterId id="2147483807" r:id="rId13"/>
    <p:sldMasterId id="2147483819" r:id="rId14"/>
    <p:sldMasterId id="2147483831" r:id="rId15"/>
    <p:sldMasterId id="2147483843" r:id="rId16"/>
    <p:sldMasterId id="2147483855" r:id="rId17"/>
    <p:sldMasterId id="2147483867" r:id="rId18"/>
    <p:sldMasterId id="2147483879" r:id="rId19"/>
    <p:sldMasterId id="2147483891" r:id="rId20"/>
    <p:sldMasterId id="2147483903" r:id="rId21"/>
    <p:sldMasterId id="2147483915" r:id="rId22"/>
    <p:sldMasterId id="2147483927" r:id="rId23"/>
    <p:sldMasterId id="2147483939" r:id="rId24"/>
  </p:sldMasterIdLst>
  <p:notesMasterIdLst>
    <p:notesMasterId r:id="rId151"/>
  </p:notesMasterIdLst>
  <p:sldIdLst>
    <p:sldId id="256" r:id="rId25"/>
    <p:sldId id="257" r:id="rId26"/>
    <p:sldId id="258" r:id="rId27"/>
    <p:sldId id="260" r:id="rId28"/>
    <p:sldId id="261" r:id="rId29"/>
    <p:sldId id="262" r:id="rId30"/>
    <p:sldId id="263" r:id="rId31"/>
    <p:sldId id="264" r:id="rId32"/>
    <p:sldId id="265" r:id="rId33"/>
    <p:sldId id="266" r:id="rId34"/>
    <p:sldId id="404" r:id="rId35"/>
    <p:sldId id="269" r:id="rId36"/>
    <p:sldId id="418" r:id="rId37"/>
    <p:sldId id="419" r:id="rId38"/>
    <p:sldId id="405" r:id="rId39"/>
    <p:sldId id="272" r:id="rId40"/>
    <p:sldId id="273" r:id="rId41"/>
    <p:sldId id="274" r:id="rId42"/>
    <p:sldId id="275" r:id="rId43"/>
    <p:sldId id="276" r:id="rId44"/>
    <p:sldId id="277" r:id="rId45"/>
    <p:sldId id="278" r:id="rId46"/>
    <p:sldId id="395" r:id="rId47"/>
    <p:sldId id="396" r:id="rId48"/>
    <p:sldId id="279" r:id="rId49"/>
    <p:sldId id="403" r:id="rId50"/>
    <p:sldId id="402" r:id="rId51"/>
    <p:sldId id="400" r:id="rId52"/>
    <p:sldId id="401" r:id="rId53"/>
    <p:sldId id="281" r:id="rId54"/>
    <p:sldId id="282" r:id="rId55"/>
    <p:sldId id="388" r:id="rId56"/>
    <p:sldId id="398" r:id="rId57"/>
    <p:sldId id="287" r:id="rId58"/>
    <p:sldId id="288" r:id="rId59"/>
    <p:sldId id="289" r:id="rId60"/>
    <p:sldId id="290" r:id="rId61"/>
    <p:sldId id="291" r:id="rId62"/>
    <p:sldId id="292" r:id="rId63"/>
    <p:sldId id="293" r:id="rId64"/>
    <p:sldId id="295" r:id="rId65"/>
    <p:sldId id="296" r:id="rId66"/>
    <p:sldId id="297" r:id="rId67"/>
    <p:sldId id="389" r:id="rId68"/>
    <p:sldId id="298" r:id="rId69"/>
    <p:sldId id="300" r:id="rId70"/>
    <p:sldId id="301" r:id="rId71"/>
    <p:sldId id="302" r:id="rId72"/>
    <p:sldId id="420" r:id="rId73"/>
    <p:sldId id="417" r:id="rId74"/>
    <p:sldId id="372" r:id="rId75"/>
    <p:sldId id="305" r:id="rId76"/>
    <p:sldId id="306" r:id="rId77"/>
    <p:sldId id="308" r:id="rId78"/>
    <p:sldId id="309" r:id="rId79"/>
    <p:sldId id="307" r:id="rId80"/>
    <p:sldId id="310" r:id="rId81"/>
    <p:sldId id="311" r:id="rId82"/>
    <p:sldId id="390" r:id="rId83"/>
    <p:sldId id="391" r:id="rId84"/>
    <p:sldId id="314" r:id="rId85"/>
    <p:sldId id="392" r:id="rId86"/>
    <p:sldId id="317" r:id="rId87"/>
    <p:sldId id="318" r:id="rId88"/>
    <p:sldId id="319" r:id="rId89"/>
    <p:sldId id="321" r:id="rId90"/>
    <p:sldId id="322" r:id="rId91"/>
    <p:sldId id="387" r:id="rId92"/>
    <p:sldId id="323" r:id="rId93"/>
    <p:sldId id="414" r:id="rId94"/>
    <p:sldId id="415" r:id="rId95"/>
    <p:sldId id="324" r:id="rId96"/>
    <p:sldId id="326" r:id="rId97"/>
    <p:sldId id="328" r:id="rId98"/>
    <p:sldId id="330" r:id="rId99"/>
    <p:sldId id="331" r:id="rId100"/>
    <p:sldId id="332" r:id="rId101"/>
    <p:sldId id="333" r:id="rId102"/>
    <p:sldId id="334" r:id="rId103"/>
    <p:sldId id="335" r:id="rId104"/>
    <p:sldId id="336" r:id="rId105"/>
    <p:sldId id="373" r:id="rId106"/>
    <p:sldId id="421" r:id="rId107"/>
    <p:sldId id="375" r:id="rId108"/>
    <p:sldId id="422" r:id="rId109"/>
    <p:sldId id="426" r:id="rId110"/>
    <p:sldId id="427" r:id="rId111"/>
    <p:sldId id="423" r:id="rId112"/>
    <p:sldId id="424" r:id="rId113"/>
    <p:sldId id="425" r:id="rId114"/>
    <p:sldId id="379" r:id="rId115"/>
    <p:sldId id="381" r:id="rId116"/>
    <p:sldId id="382" r:id="rId117"/>
    <p:sldId id="383" r:id="rId118"/>
    <p:sldId id="384" r:id="rId119"/>
    <p:sldId id="386" r:id="rId120"/>
    <p:sldId id="429" r:id="rId121"/>
    <p:sldId id="430" r:id="rId122"/>
    <p:sldId id="339" r:id="rId123"/>
    <p:sldId id="340" r:id="rId124"/>
    <p:sldId id="341" r:id="rId125"/>
    <p:sldId id="342" r:id="rId126"/>
    <p:sldId id="343" r:id="rId127"/>
    <p:sldId id="344" r:id="rId128"/>
    <p:sldId id="346" r:id="rId129"/>
    <p:sldId id="347" r:id="rId130"/>
    <p:sldId id="348" r:id="rId131"/>
    <p:sldId id="351" r:id="rId132"/>
    <p:sldId id="352" r:id="rId133"/>
    <p:sldId id="353" r:id="rId134"/>
    <p:sldId id="354" r:id="rId135"/>
    <p:sldId id="355" r:id="rId136"/>
    <p:sldId id="357" r:id="rId137"/>
    <p:sldId id="358" r:id="rId138"/>
    <p:sldId id="360" r:id="rId139"/>
    <p:sldId id="361" r:id="rId140"/>
    <p:sldId id="362" r:id="rId141"/>
    <p:sldId id="364" r:id="rId142"/>
    <p:sldId id="365" r:id="rId143"/>
    <p:sldId id="366" r:id="rId144"/>
    <p:sldId id="367" r:id="rId145"/>
    <p:sldId id="431" r:id="rId146"/>
    <p:sldId id="368" r:id="rId147"/>
    <p:sldId id="432" r:id="rId148"/>
    <p:sldId id="416" r:id="rId149"/>
    <p:sldId id="370" r:id="rId150"/>
  </p:sldIdLst>
  <p:sldSz cx="9144000" cy="6858000" type="screen4x3"/>
  <p:notesSz cx="6858000" cy="9144000"/>
  <p:defaultTextStyle>
    <a:defPPr>
      <a:defRPr lang="ru-RU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Средний стиль 2 - акцент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Средний стиль 2 - акцент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21E4AEA4-8DFA-4A89-87EB-49C32662AFE0}" styleName="Средний стиль 2 - акцент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7DF18680-E054-41AD-8BC1-D1AEF772440D}" styleName="Средний стиль 2 - акцент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446" autoAdjust="0"/>
    <p:restoredTop sz="65302" autoAdjust="0"/>
  </p:normalViewPr>
  <p:slideViewPr>
    <p:cSldViewPr>
      <p:cViewPr>
        <p:scale>
          <a:sx n="104" d="100"/>
          <a:sy n="104" d="100"/>
        </p:scale>
        <p:origin x="-90" y="143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.xml"/><Relationship Id="rId117" Type="http://schemas.openxmlformats.org/officeDocument/2006/relationships/slide" Target="slides/slide93.xml"/><Relationship Id="rId21" Type="http://schemas.openxmlformats.org/officeDocument/2006/relationships/slideMaster" Target="slideMasters/slideMaster21.xml"/><Relationship Id="rId42" Type="http://schemas.openxmlformats.org/officeDocument/2006/relationships/slide" Target="slides/slide18.xml"/><Relationship Id="rId47" Type="http://schemas.openxmlformats.org/officeDocument/2006/relationships/slide" Target="slides/slide23.xml"/><Relationship Id="rId63" Type="http://schemas.openxmlformats.org/officeDocument/2006/relationships/slide" Target="slides/slide39.xml"/><Relationship Id="rId68" Type="http://schemas.openxmlformats.org/officeDocument/2006/relationships/slide" Target="slides/slide44.xml"/><Relationship Id="rId84" Type="http://schemas.openxmlformats.org/officeDocument/2006/relationships/slide" Target="slides/slide60.xml"/><Relationship Id="rId89" Type="http://schemas.openxmlformats.org/officeDocument/2006/relationships/slide" Target="slides/slide65.xml"/><Relationship Id="rId112" Type="http://schemas.openxmlformats.org/officeDocument/2006/relationships/slide" Target="slides/slide88.xml"/><Relationship Id="rId133" Type="http://schemas.openxmlformats.org/officeDocument/2006/relationships/slide" Target="slides/slide109.xml"/><Relationship Id="rId138" Type="http://schemas.openxmlformats.org/officeDocument/2006/relationships/slide" Target="slides/slide114.xml"/><Relationship Id="rId154" Type="http://schemas.openxmlformats.org/officeDocument/2006/relationships/theme" Target="theme/theme1.xml"/><Relationship Id="rId16" Type="http://schemas.openxmlformats.org/officeDocument/2006/relationships/slideMaster" Target="slideMasters/slideMaster16.xml"/><Relationship Id="rId107" Type="http://schemas.openxmlformats.org/officeDocument/2006/relationships/slide" Target="slides/slide83.xml"/><Relationship Id="rId11" Type="http://schemas.openxmlformats.org/officeDocument/2006/relationships/slideMaster" Target="slideMasters/slideMaster11.xml"/><Relationship Id="rId32" Type="http://schemas.openxmlformats.org/officeDocument/2006/relationships/slide" Target="slides/slide8.xml"/><Relationship Id="rId37" Type="http://schemas.openxmlformats.org/officeDocument/2006/relationships/slide" Target="slides/slide13.xml"/><Relationship Id="rId53" Type="http://schemas.openxmlformats.org/officeDocument/2006/relationships/slide" Target="slides/slide29.xml"/><Relationship Id="rId58" Type="http://schemas.openxmlformats.org/officeDocument/2006/relationships/slide" Target="slides/slide34.xml"/><Relationship Id="rId74" Type="http://schemas.openxmlformats.org/officeDocument/2006/relationships/slide" Target="slides/slide50.xml"/><Relationship Id="rId79" Type="http://schemas.openxmlformats.org/officeDocument/2006/relationships/slide" Target="slides/slide55.xml"/><Relationship Id="rId102" Type="http://schemas.openxmlformats.org/officeDocument/2006/relationships/slide" Target="slides/slide78.xml"/><Relationship Id="rId123" Type="http://schemas.openxmlformats.org/officeDocument/2006/relationships/slide" Target="slides/slide99.xml"/><Relationship Id="rId128" Type="http://schemas.openxmlformats.org/officeDocument/2006/relationships/slide" Target="slides/slide104.xml"/><Relationship Id="rId144" Type="http://schemas.openxmlformats.org/officeDocument/2006/relationships/slide" Target="slides/slide120.xml"/><Relationship Id="rId149" Type="http://schemas.openxmlformats.org/officeDocument/2006/relationships/slide" Target="slides/slide125.xml"/><Relationship Id="rId5" Type="http://schemas.openxmlformats.org/officeDocument/2006/relationships/slideMaster" Target="slideMasters/slideMaster5.xml"/><Relationship Id="rId90" Type="http://schemas.openxmlformats.org/officeDocument/2006/relationships/slide" Target="slides/slide66.xml"/><Relationship Id="rId95" Type="http://schemas.openxmlformats.org/officeDocument/2006/relationships/slide" Target="slides/slide71.xml"/><Relationship Id="rId22" Type="http://schemas.openxmlformats.org/officeDocument/2006/relationships/slideMaster" Target="slideMasters/slideMaster22.xml"/><Relationship Id="rId27" Type="http://schemas.openxmlformats.org/officeDocument/2006/relationships/slide" Target="slides/slide3.xml"/><Relationship Id="rId43" Type="http://schemas.openxmlformats.org/officeDocument/2006/relationships/slide" Target="slides/slide19.xml"/><Relationship Id="rId48" Type="http://schemas.openxmlformats.org/officeDocument/2006/relationships/slide" Target="slides/slide24.xml"/><Relationship Id="rId64" Type="http://schemas.openxmlformats.org/officeDocument/2006/relationships/slide" Target="slides/slide40.xml"/><Relationship Id="rId69" Type="http://schemas.openxmlformats.org/officeDocument/2006/relationships/slide" Target="slides/slide45.xml"/><Relationship Id="rId113" Type="http://schemas.openxmlformats.org/officeDocument/2006/relationships/slide" Target="slides/slide89.xml"/><Relationship Id="rId118" Type="http://schemas.openxmlformats.org/officeDocument/2006/relationships/slide" Target="slides/slide94.xml"/><Relationship Id="rId134" Type="http://schemas.openxmlformats.org/officeDocument/2006/relationships/slide" Target="slides/slide110.xml"/><Relationship Id="rId139" Type="http://schemas.openxmlformats.org/officeDocument/2006/relationships/slide" Target="slides/slide115.xml"/><Relationship Id="rId80" Type="http://schemas.openxmlformats.org/officeDocument/2006/relationships/slide" Target="slides/slide56.xml"/><Relationship Id="rId85" Type="http://schemas.openxmlformats.org/officeDocument/2006/relationships/slide" Target="slides/slide61.xml"/><Relationship Id="rId150" Type="http://schemas.openxmlformats.org/officeDocument/2006/relationships/slide" Target="slides/slide126.xml"/><Relationship Id="rId155" Type="http://schemas.openxmlformats.org/officeDocument/2006/relationships/tableStyles" Target="tableStyles.xml"/><Relationship Id="rId12" Type="http://schemas.openxmlformats.org/officeDocument/2006/relationships/slideMaster" Target="slideMasters/slideMaster12.xml"/><Relationship Id="rId17" Type="http://schemas.openxmlformats.org/officeDocument/2006/relationships/slideMaster" Target="slideMasters/slideMaster17.xml"/><Relationship Id="rId25" Type="http://schemas.openxmlformats.org/officeDocument/2006/relationships/slide" Target="slides/slide1.xml"/><Relationship Id="rId33" Type="http://schemas.openxmlformats.org/officeDocument/2006/relationships/slide" Target="slides/slide9.xml"/><Relationship Id="rId38" Type="http://schemas.openxmlformats.org/officeDocument/2006/relationships/slide" Target="slides/slide14.xml"/><Relationship Id="rId46" Type="http://schemas.openxmlformats.org/officeDocument/2006/relationships/slide" Target="slides/slide22.xml"/><Relationship Id="rId59" Type="http://schemas.openxmlformats.org/officeDocument/2006/relationships/slide" Target="slides/slide35.xml"/><Relationship Id="rId67" Type="http://schemas.openxmlformats.org/officeDocument/2006/relationships/slide" Target="slides/slide43.xml"/><Relationship Id="rId103" Type="http://schemas.openxmlformats.org/officeDocument/2006/relationships/slide" Target="slides/slide79.xml"/><Relationship Id="rId108" Type="http://schemas.openxmlformats.org/officeDocument/2006/relationships/slide" Target="slides/slide84.xml"/><Relationship Id="rId116" Type="http://schemas.openxmlformats.org/officeDocument/2006/relationships/slide" Target="slides/slide92.xml"/><Relationship Id="rId124" Type="http://schemas.openxmlformats.org/officeDocument/2006/relationships/slide" Target="slides/slide100.xml"/><Relationship Id="rId129" Type="http://schemas.openxmlformats.org/officeDocument/2006/relationships/slide" Target="slides/slide105.xml"/><Relationship Id="rId137" Type="http://schemas.openxmlformats.org/officeDocument/2006/relationships/slide" Target="slides/slide113.xml"/><Relationship Id="rId20" Type="http://schemas.openxmlformats.org/officeDocument/2006/relationships/slideMaster" Target="slideMasters/slideMaster20.xml"/><Relationship Id="rId41" Type="http://schemas.openxmlformats.org/officeDocument/2006/relationships/slide" Target="slides/slide17.xml"/><Relationship Id="rId54" Type="http://schemas.openxmlformats.org/officeDocument/2006/relationships/slide" Target="slides/slide30.xml"/><Relationship Id="rId62" Type="http://schemas.openxmlformats.org/officeDocument/2006/relationships/slide" Target="slides/slide38.xml"/><Relationship Id="rId70" Type="http://schemas.openxmlformats.org/officeDocument/2006/relationships/slide" Target="slides/slide46.xml"/><Relationship Id="rId75" Type="http://schemas.openxmlformats.org/officeDocument/2006/relationships/slide" Target="slides/slide51.xml"/><Relationship Id="rId83" Type="http://schemas.openxmlformats.org/officeDocument/2006/relationships/slide" Target="slides/slide59.xml"/><Relationship Id="rId88" Type="http://schemas.openxmlformats.org/officeDocument/2006/relationships/slide" Target="slides/slide64.xml"/><Relationship Id="rId91" Type="http://schemas.openxmlformats.org/officeDocument/2006/relationships/slide" Target="slides/slide67.xml"/><Relationship Id="rId96" Type="http://schemas.openxmlformats.org/officeDocument/2006/relationships/slide" Target="slides/slide72.xml"/><Relationship Id="rId111" Type="http://schemas.openxmlformats.org/officeDocument/2006/relationships/slide" Target="slides/slide87.xml"/><Relationship Id="rId132" Type="http://schemas.openxmlformats.org/officeDocument/2006/relationships/slide" Target="slides/slide108.xml"/><Relationship Id="rId140" Type="http://schemas.openxmlformats.org/officeDocument/2006/relationships/slide" Target="slides/slide116.xml"/><Relationship Id="rId145" Type="http://schemas.openxmlformats.org/officeDocument/2006/relationships/slide" Target="slides/slide121.xml"/><Relationship Id="rId153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5" Type="http://schemas.openxmlformats.org/officeDocument/2006/relationships/slideMaster" Target="slideMasters/slideMaster15.xml"/><Relationship Id="rId23" Type="http://schemas.openxmlformats.org/officeDocument/2006/relationships/slideMaster" Target="slideMasters/slideMaster23.xml"/><Relationship Id="rId28" Type="http://schemas.openxmlformats.org/officeDocument/2006/relationships/slide" Target="slides/slide4.xml"/><Relationship Id="rId36" Type="http://schemas.openxmlformats.org/officeDocument/2006/relationships/slide" Target="slides/slide12.xml"/><Relationship Id="rId49" Type="http://schemas.openxmlformats.org/officeDocument/2006/relationships/slide" Target="slides/slide25.xml"/><Relationship Id="rId57" Type="http://schemas.openxmlformats.org/officeDocument/2006/relationships/slide" Target="slides/slide33.xml"/><Relationship Id="rId106" Type="http://schemas.openxmlformats.org/officeDocument/2006/relationships/slide" Target="slides/slide82.xml"/><Relationship Id="rId114" Type="http://schemas.openxmlformats.org/officeDocument/2006/relationships/slide" Target="slides/slide90.xml"/><Relationship Id="rId119" Type="http://schemas.openxmlformats.org/officeDocument/2006/relationships/slide" Target="slides/slide95.xml"/><Relationship Id="rId127" Type="http://schemas.openxmlformats.org/officeDocument/2006/relationships/slide" Target="slides/slide103.xml"/><Relationship Id="rId10" Type="http://schemas.openxmlformats.org/officeDocument/2006/relationships/slideMaster" Target="slideMasters/slideMaster10.xml"/><Relationship Id="rId31" Type="http://schemas.openxmlformats.org/officeDocument/2006/relationships/slide" Target="slides/slide7.xml"/><Relationship Id="rId44" Type="http://schemas.openxmlformats.org/officeDocument/2006/relationships/slide" Target="slides/slide20.xml"/><Relationship Id="rId52" Type="http://schemas.openxmlformats.org/officeDocument/2006/relationships/slide" Target="slides/slide28.xml"/><Relationship Id="rId60" Type="http://schemas.openxmlformats.org/officeDocument/2006/relationships/slide" Target="slides/slide36.xml"/><Relationship Id="rId65" Type="http://schemas.openxmlformats.org/officeDocument/2006/relationships/slide" Target="slides/slide41.xml"/><Relationship Id="rId73" Type="http://schemas.openxmlformats.org/officeDocument/2006/relationships/slide" Target="slides/slide49.xml"/><Relationship Id="rId78" Type="http://schemas.openxmlformats.org/officeDocument/2006/relationships/slide" Target="slides/slide54.xml"/><Relationship Id="rId81" Type="http://schemas.openxmlformats.org/officeDocument/2006/relationships/slide" Target="slides/slide57.xml"/><Relationship Id="rId86" Type="http://schemas.openxmlformats.org/officeDocument/2006/relationships/slide" Target="slides/slide62.xml"/><Relationship Id="rId94" Type="http://schemas.openxmlformats.org/officeDocument/2006/relationships/slide" Target="slides/slide70.xml"/><Relationship Id="rId99" Type="http://schemas.openxmlformats.org/officeDocument/2006/relationships/slide" Target="slides/slide75.xml"/><Relationship Id="rId101" Type="http://schemas.openxmlformats.org/officeDocument/2006/relationships/slide" Target="slides/slide77.xml"/><Relationship Id="rId122" Type="http://schemas.openxmlformats.org/officeDocument/2006/relationships/slide" Target="slides/slide98.xml"/><Relationship Id="rId130" Type="http://schemas.openxmlformats.org/officeDocument/2006/relationships/slide" Target="slides/slide106.xml"/><Relationship Id="rId135" Type="http://schemas.openxmlformats.org/officeDocument/2006/relationships/slide" Target="slides/slide111.xml"/><Relationship Id="rId143" Type="http://schemas.openxmlformats.org/officeDocument/2006/relationships/slide" Target="slides/slide119.xml"/><Relationship Id="rId148" Type="http://schemas.openxmlformats.org/officeDocument/2006/relationships/slide" Target="slides/slide124.xml"/><Relationship Id="rId151" Type="http://schemas.openxmlformats.org/officeDocument/2006/relationships/notesMaster" Target="notesMasters/notesMaster1.xml"/><Relationship Id="rId4" Type="http://schemas.openxmlformats.org/officeDocument/2006/relationships/slideMaster" Target="slideMasters/slideMaster4.xml"/><Relationship Id="rId9" Type="http://schemas.openxmlformats.org/officeDocument/2006/relationships/slideMaster" Target="slideMasters/slideMaster9.xml"/><Relationship Id="rId13" Type="http://schemas.openxmlformats.org/officeDocument/2006/relationships/slideMaster" Target="slideMasters/slideMaster13.xml"/><Relationship Id="rId18" Type="http://schemas.openxmlformats.org/officeDocument/2006/relationships/slideMaster" Target="slideMasters/slideMaster18.xml"/><Relationship Id="rId39" Type="http://schemas.openxmlformats.org/officeDocument/2006/relationships/slide" Target="slides/slide15.xml"/><Relationship Id="rId109" Type="http://schemas.openxmlformats.org/officeDocument/2006/relationships/slide" Target="slides/slide85.xml"/><Relationship Id="rId34" Type="http://schemas.openxmlformats.org/officeDocument/2006/relationships/slide" Target="slides/slide10.xml"/><Relationship Id="rId50" Type="http://schemas.openxmlformats.org/officeDocument/2006/relationships/slide" Target="slides/slide26.xml"/><Relationship Id="rId55" Type="http://schemas.openxmlformats.org/officeDocument/2006/relationships/slide" Target="slides/slide31.xml"/><Relationship Id="rId76" Type="http://schemas.openxmlformats.org/officeDocument/2006/relationships/slide" Target="slides/slide52.xml"/><Relationship Id="rId97" Type="http://schemas.openxmlformats.org/officeDocument/2006/relationships/slide" Target="slides/slide73.xml"/><Relationship Id="rId104" Type="http://schemas.openxmlformats.org/officeDocument/2006/relationships/slide" Target="slides/slide80.xml"/><Relationship Id="rId120" Type="http://schemas.openxmlformats.org/officeDocument/2006/relationships/slide" Target="slides/slide96.xml"/><Relationship Id="rId125" Type="http://schemas.openxmlformats.org/officeDocument/2006/relationships/slide" Target="slides/slide101.xml"/><Relationship Id="rId141" Type="http://schemas.openxmlformats.org/officeDocument/2006/relationships/slide" Target="slides/slide117.xml"/><Relationship Id="rId146" Type="http://schemas.openxmlformats.org/officeDocument/2006/relationships/slide" Target="slides/slide122.xml"/><Relationship Id="rId7" Type="http://schemas.openxmlformats.org/officeDocument/2006/relationships/slideMaster" Target="slideMasters/slideMaster7.xml"/><Relationship Id="rId71" Type="http://schemas.openxmlformats.org/officeDocument/2006/relationships/slide" Target="slides/slide47.xml"/><Relationship Id="rId92" Type="http://schemas.openxmlformats.org/officeDocument/2006/relationships/slide" Target="slides/slide68.xml"/><Relationship Id="rId2" Type="http://schemas.openxmlformats.org/officeDocument/2006/relationships/slideMaster" Target="slideMasters/slideMaster2.xml"/><Relationship Id="rId29" Type="http://schemas.openxmlformats.org/officeDocument/2006/relationships/slide" Target="slides/slide5.xml"/><Relationship Id="rId24" Type="http://schemas.openxmlformats.org/officeDocument/2006/relationships/slideMaster" Target="slideMasters/slideMaster24.xml"/><Relationship Id="rId40" Type="http://schemas.openxmlformats.org/officeDocument/2006/relationships/slide" Target="slides/slide16.xml"/><Relationship Id="rId45" Type="http://schemas.openxmlformats.org/officeDocument/2006/relationships/slide" Target="slides/slide21.xml"/><Relationship Id="rId66" Type="http://schemas.openxmlformats.org/officeDocument/2006/relationships/slide" Target="slides/slide42.xml"/><Relationship Id="rId87" Type="http://schemas.openxmlformats.org/officeDocument/2006/relationships/slide" Target="slides/slide63.xml"/><Relationship Id="rId110" Type="http://schemas.openxmlformats.org/officeDocument/2006/relationships/slide" Target="slides/slide86.xml"/><Relationship Id="rId115" Type="http://schemas.openxmlformats.org/officeDocument/2006/relationships/slide" Target="slides/slide91.xml"/><Relationship Id="rId131" Type="http://schemas.openxmlformats.org/officeDocument/2006/relationships/slide" Target="slides/slide107.xml"/><Relationship Id="rId136" Type="http://schemas.openxmlformats.org/officeDocument/2006/relationships/slide" Target="slides/slide112.xml"/><Relationship Id="rId61" Type="http://schemas.openxmlformats.org/officeDocument/2006/relationships/slide" Target="slides/slide37.xml"/><Relationship Id="rId82" Type="http://schemas.openxmlformats.org/officeDocument/2006/relationships/slide" Target="slides/slide58.xml"/><Relationship Id="rId152" Type="http://schemas.openxmlformats.org/officeDocument/2006/relationships/presProps" Target="presProps.xml"/><Relationship Id="rId19" Type="http://schemas.openxmlformats.org/officeDocument/2006/relationships/slideMaster" Target="slideMasters/slideMaster19.xml"/><Relationship Id="rId14" Type="http://schemas.openxmlformats.org/officeDocument/2006/relationships/slideMaster" Target="slideMasters/slideMaster14.xml"/><Relationship Id="rId30" Type="http://schemas.openxmlformats.org/officeDocument/2006/relationships/slide" Target="slides/slide6.xml"/><Relationship Id="rId35" Type="http://schemas.openxmlformats.org/officeDocument/2006/relationships/slide" Target="slides/slide11.xml"/><Relationship Id="rId56" Type="http://schemas.openxmlformats.org/officeDocument/2006/relationships/slide" Target="slides/slide32.xml"/><Relationship Id="rId77" Type="http://schemas.openxmlformats.org/officeDocument/2006/relationships/slide" Target="slides/slide53.xml"/><Relationship Id="rId100" Type="http://schemas.openxmlformats.org/officeDocument/2006/relationships/slide" Target="slides/slide76.xml"/><Relationship Id="rId105" Type="http://schemas.openxmlformats.org/officeDocument/2006/relationships/slide" Target="slides/slide81.xml"/><Relationship Id="rId126" Type="http://schemas.openxmlformats.org/officeDocument/2006/relationships/slide" Target="slides/slide102.xml"/><Relationship Id="rId147" Type="http://schemas.openxmlformats.org/officeDocument/2006/relationships/slide" Target="slides/slide123.xml"/><Relationship Id="rId8" Type="http://schemas.openxmlformats.org/officeDocument/2006/relationships/slideMaster" Target="slideMasters/slideMaster8.xml"/><Relationship Id="rId51" Type="http://schemas.openxmlformats.org/officeDocument/2006/relationships/slide" Target="slides/slide27.xml"/><Relationship Id="rId72" Type="http://schemas.openxmlformats.org/officeDocument/2006/relationships/slide" Target="slides/slide48.xml"/><Relationship Id="rId93" Type="http://schemas.openxmlformats.org/officeDocument/2006/relationships/slide" Target="slides/slide69.xml"/><Relationship Id="rId98" Type="http://schemas.openxmlformats.org/officeDocument/2006/relationships/slide" Target="slides/slide74.xml"/><Relationship Id="rId121" Type="http://schemas.openxmlformats.org/officeDocument/2006/relationships/slide" Target="slides/slide97.xml"/><Relationship Id="rId142" Type="http://schemas.openxmlformats.org/officeDocument/2006/relationships/slide" Target="slides/slide118.xml"/><Relationship Id="rId3" Type="http://schemas.openxmlformats.org/officeDocument/2006/relationships/slideMaster" Target="slideMasters/slideMaster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хний колонтитул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3" name="Дата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1E6B4AC-C191-49A3-AD03-92C57E94C726}" type="datetimeFigureOut">
              <a:rPr lang="ru-RU" smtClean="0"/>
              <a:pPr/>
              <a:t>24.10.2017</a:t>
            </a:fld>
            <a:endParaRPr lang="ru-RU"/>
          </a:p>
        </p:txBody>
      </p:sp>
      <p:sp>
        <p:nvSpPr>
          <p:cNvPr id="4" name="Образ слайда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ru-RU"/>
          </a:p>
        </p:txBody>
      </p:sp>
      <p:sp>
        <p:nvSpPr>
          <p:cNvPr id="5" name="Заметки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1E868E7-734D-400D-A711-FE442DD9BD72}" type="slidenum">
              <a:rPr lang="ru-RU" smtClean="0"/>
              <a:pPr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xmlns="" val="41104153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9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0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1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2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6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0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1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5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7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3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5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6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7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8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9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0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7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8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3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6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7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2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8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2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>
          <a:xfrm>
            <a:off x="1347788" y="628650"/>
            <a:ext cx="4187825" cy="3141663"/>
          </a:xfrm>
        </p:spPr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57DD0D90-6155-4204-8DC0-79721D667CAE}" type="slidenum">
              <a:rPr lang="ru-RU" smtClean="0">
                <a:solidFill>
                  <a:prstClr val="black"/>
                </a:solidFill>
              </a:rPr>
              <a:pPr>
                <a:defRPr/>
              </a:pPr>
              <a:t>2</a:t>
            </a:fld>
            <a:endParaRPr lang="ru-RU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9259825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33A02347-C432-4AA3-9B6D-5624AC8E251A}" type="slidenum">
              <a:rPr lang="ru-RU" smtClean="0"/>
              <a:pPr>
                <a:defRPr/>
              </a:pPr>
              <a:t>6</a:t>
            </a:fld>
            <a:endParaRPr lang="ru-RU" dirty="0" smtClean="0"/>
          </a:p>
        </p:txBody>
      </p:sp>
      <p:sp>
        <p:nvSpPr>
          <p:cNvPr id="593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59396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ru-RU" smtClean="0"/>
          </a:p>
        </p:txBody>
      </p:sp>
    </p:spTree>
    <p:extLst>
      <p:ext uri="{BB962C8B-B14F-4D97-AF65-F5344CB8AC3E}">
        <p14:creationId xmlns:p14="http://schemas.microsoft.com/office/powerpoint/2010/main" xmlns="" val="174222711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7"/>
          <p:cNvSpPr>
            <a:spLocks noGrp="1" noChangeArrowheads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33A02347-C432-4AA3-9B6D-5624AC8E251A}" type="slidenum">
              <a:rPr lang="ru-RU" smtClean="0">
                <a:latin typeface="Calibri"/>
                <a:ea typeface="Calibri"/>
                <a:cs typeface="Calibri"/>
              </a:rPr>
              <a:pPr>
                <a:defRPr/>
              </a:pPr>
              <a:t>7</a:t>
            </a:fld>
            <a:endParaRPr lang="ru-RU" dirty="0" smtClean="0">
              <a:latin typeface="Calibri"/>
              <a:ea typeface="Calibri"/>
              <a:cs typeface="Calibri"/>
            </a:endParaRPr>
          </a:p>
        </p:txBody>
      </p:sp>
      <p:sp>
        <p:nvSpPr>
          <p:cNvPr id="593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59396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ru-RU" smtClean="0"/>
          </a:p>
        </p:txBody>
      </p:sp>
    </p:spTree>
    <p:extLst>
      <p:ext uri="{BB962C8B-B14F-4D97-AF65-F5344CB8AC3E}">
        <p14:creationId xmlns:p14="http://schemas.microsoft.com/office/powerpoint/2010/main" xmlns="" val="120144333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57DD0D90-6155-4204-8DC0-79721D667CAE}" type="slidenum">
              <a:rPr lang="ru-RU" smtClean="0"/>
              <a:pPr>
                <a:defRPr/>
              </a:pPr>
              <a:t>9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xmlns="" val="90924570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57DD0D90-6155-4204-8DC0-79721D667CAE}" type="slidenum">
              <a:rPr lang="ru-RU" smtClean="0">
                <a:solidFill>
                  <a:prstClr val="black"/>
                </a:solidFill>
              </a:rPr>
              <a:pPr>
                <a:defRPr/>
              </a:pPr>
              <a:t>11</a:t>
            </a:fld>
            <a:endParaRPr lang="ru-RU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2048088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0696B65-3672-9542-88BB-11ADF28B3245}" type="slidenum">
              <a:rPr lang="ru-RU" smtClean="0"/>
              <a:pPr/>
              <a:t>14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xmlns="" val="48100645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57DD0D90-6155-4204-8DC0-79721D667CAE}" type="slidenum">
              <a:rPr lang="ru-RU" smtClean="0">
                <a:solidFill>
                  <a:prstClr val="black"/>
                </a:solidFill>
              </a:rPr>
              <a:pPr>
                <a:defRPr/>
              </a:pPr>
              <a:t>15</a:t>
            </a:fld>
            <a:endParaRPr lang="ru-RU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2048088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57DD0D90-6155-4204-8DC0-79721D667CAE}" type="slidenum">
              <a:rPr lang="ru-RU" smtClean="0">
                <a:solidFill>
                  <a:prstClr val="black"/>
                </a:solidFill>
              </a:rPr>
              <a:pPr>
                <a:defRPr/>
              </a:pPr>
              <a:t>22</a:t>
            </a:fld>
            <a:endParaRPr lang="ru-RU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2048088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57DD0D90-6155-4204-8DC0-79721D667CAE}" type="slidenum">
              <a:rPr lang="ru-RU" smtClean="0">
                <a:solidFill>
                  <a:prstClr val="black"/>
                </a:solidFill>
              </a:rPr>
              <a:pPr>
                <a:defRPr/>
              </a:pPr>
              <a:t>23</a:t>
            </a:fld>
            <a:endParaRPr lang="ru-RU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2048088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57DD0D90-6155-4204-8DC0-79721D667CAE}" type="slidenum">
              <a:rPr lang="ru-RU" smtClean="0">
                <a:solidFill>
                  <a:prstClr val="black"/>
                </a:solidFill>
              </a:rPr>
              <a:pPr>
                <a:defRPr/>
              </a:pPr>
              <a:t>24</a:t>
            </a:fld>
            <a:endParaRPr lang="ru-RU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2048088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57DD0D90-6155-4204-8DC0-79721D667CAE}" type="slidenum">
              <a:rPr lang="ru-RU" smtClean="0">
                <a:solidFill>
                  <a:prstClr val="black"/>
                </a:solidFill>
              </a:rPr>
              <a:pPr>
                <a:defRPr/>
              </a:pPr>
              <a:t>26</a:t>
            </a:fld>
            <a:endParaRPr lang="ru-RU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2048088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6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>
            <a:lvl1pPr eaLnBrk="0">
              <a:tabLst>
                <a:tab pos="634643" algn="l"/>
                <a:tab pos="1269286" algn="l"/>
                <a:tab pos="1903929" algn="l"/>
                <a:tab pos="2538573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1pPr>
            <a:lvl2pPr eaLnBrk="0">
              <a:tabLst>
                <a:tab pos="634643" algn="l"/>
                <a:tab pos="1269286" algn="l"/>
                <a:tab pos="1903929" algn="l"/>
                <a:tab pos="2538573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2pPr>
            <a:lvl3pPr eaLnBrk="0">
              <a:tabLst>
                <a:tab pos="634643" algn="l"/>
                <a:tab pos="1269286" algn="l"/>
                <a:tab pos="1903929" algn="l"/>
                <a:tab pos="2538573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3pPr>
            <a:lvl4pPr eaLnBrk="0">
              <a:tabLst>
                <a:tab pos="634643" algn="l"/>
                <a:tab pos="1269286" algn="l"/>
                <a:tab pos="1903929" algn="l"/>
                <a:tab pos="2538573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4pPr>
            <a:lvl5pPr eaLnBrk="0">
              <a:tabLst>
                <a:tab pos="634643" algn="l"/>
                <a:tab pos="1269286" algn="l"/>
                <a:tab pos="1903929" algn="l"/>
                <a:tab pos="2538573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5pPr>
            <a:lvl6pPr marL="2204550" indent="-200414" defTabSz="393869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634643" algn="l"/>
                <a:tab pos="1269286" algn="l"/>
                <a:tab pos="1903929" algn="l"/>
                <a:tab pos="2538573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6pPr>
            <a:lvl7pPr marL="2605377" indent="-200414" defTabSz="393869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634643" algn="l"/>
                <a:tab pos="1269286" algn="l"/>
                <a:tab pos="1903929" algn="l"/>
                <a:tab pos="2538573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7pPr>
            <a:lvl8pPr marL="3006204" indent="-200414" defTabSz="393869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634643" algn="l"/>
                <a:tab pos="1269286" algn="l"/>
                <a:tab pos="1903929" algn="l"/>
                <a:tab pos="2538573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8pPr>
            <a:lvl9pPr marL="3407032" indent="-200414" defTabSz="393869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634643" algn="l"/>
                <a:tab pos="1269286" algn="l"/>
                <a:tab pos="1903929" algn="l"/>
                <a:tab pos="2538573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9pPr>
          </a:lstStyle>
          <a:p>
            <a:pPr eaLnBrk="1"/>
            <a:fld id="{C1988DD0-EBAF-48F0-AB08-D1EE1A3067AA}" type="slidenum">
              <a:rPr lang="en-US" smtClean="0">
                <a:solidFill>
                  <a:srgbClr val="000000"/>
                </a:solidFill>
                <a:latin typeface="Times New Roman" pitchFamily="16" charset="0"/>
              </a:rPr>
              <a:pPr eaLnBrk="1"/>
              <a:t>27</a:t>
            </a:fld>
            <a:endParaRPr lang="en-US" smtClean="0">
              <a:solidFill>
                <a:srgbClr val="000000"/>
              </a:solidFill>
              <a:latin typeface="Times New Roman" pitchFamily="16" charset="0"/>
            </a:endParaRPr>
          </a:p>
        </p:txBody>
      </p:sp>
      <p:sp>
        <p:nvSpPr>
          <p:cNvPr id="1536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4588" y="696913"/>
            <a:ext cx="4567237" cy="3425825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1536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85512" y="4343231"/>
            <a:ext cx="5486976" cy="4115139"/>
          </a:xfrm>
          <a:noFill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ru-RU" smtClean="0"/>
          </a:p>
        </p:txBody>
      </p:sp>
    </p:spTree>
    <p:extLst>
      <p:ext uri="{BB962C8B-B14F-4D97-AF65-F5344CB8AC3E}">
        <p14:creationId xmlns:p14="http://schemas.microsoft.com/office/powerpoint/2010/main" xmlns="" val="269984102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57DD0D90-6155-4204-8DC0-79721D667CAE}" type="slidenum">
              <a:rPr lang="ru-RU" smtClean="0">
                <a:solidFill>
                  <a:prstClr val="black"/>
                </a:solidFill>
              </a:rPr>
              <a:pPr>
                <a:defRPr/>
              </a:pPr>
              <a:t>28</a:t>
            </a:fld>
            <a:endParaRPr lang="ru-RU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2048088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57DD0D90-6155-4204-8DC0-79721D667CAE}" type="slidenum">
              <a:rPr lang="ru-RU" smtClean="0">
                <a:solidFill>
                  <a:prstClr val="black"/>
                </a:solidFill>
              </a:rPr>
              <a:pPr>
                <a:defRPr/>
              </a:pPr>
              <a:t>29</a:t>
            </a:fld>
            <a:endParaRPr lang="ru-RU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5621833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57DD0D90-6155-4204-8DC0-79721D667CAE}" type="slidenum">
              <a:rPr lang="ru-RU" smtClean="0">
                <a:solidFill>
                  <a:prstClr val="black"/>
                </a:solidFill>
              </a:rPr>
              <a:pPr>
                <a:defRPr/>
              </a:pPr>
              <a:t>30</a:t>
            </a:fld>
            <a:endParaRPr lang="ru-RU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6276653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57DD0D90-6155-4204-8DC0-79721D667CAE}" type="slidenum">
              <a:rPr lang="ru-RU" smtClean="0">
                <a:solidFill>
                  <a:prstClr val="black"/>
                </a:solidFill>
              </a:rPr>
              <a:pPr>
                <a:defRPr/>
              </a:pPr>
              <a:t>31</a:t>
            </a:fld>
            <a:endParaRPr lang="ru-RU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9505395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6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>
            <a:lvl1pPr eaLnBrk="0">
              <a:tabLst>
                <a:tab pos="634643" algn="l"/>
                <a:tab pos="1269286" algn="l"/>
                <a:tab pos="1903929" algn="l"/>
                <a:tab pos="2538573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1pPr>
            <a:lvl2pPr eaLnBrk="0">
              <a:tabLst>
                <a:tab pos="634643" algn="l"/>
                <a:tab pos="1269286" algn="l"/>
                <a:tab pos="1903929" algn="l"/>
                <a:tab pos="2538573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2pPr>
            <a:lvl3pPr eaLnBrk="0">
              <a:tabLst>
                <a:tab pos="634643" algn="l"/>
                <a:tab pos="1269286" algn="l"/>
                <a:tab pos="1903929" algn="l"/>
                <a:tab pos="2538573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3pPr>
            <a:lvl4pPr eaLnBrk="0">
              <a:tabLst>
                <a:tab pos="634643" algn="l"/>
                <a:tab pos="1269286" algn="l"/>
                <a:tab pos="1903929" algn="l"/>
                <a:tab pos="2538573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4pPr>
            <a:lvl5pPr eaLnBrk="0">
              <a:tabLst>
                <a:tab pos="634643" algn="l"/>
                <a:tab pos="1269286" algn="l"/>
                <a:tab pos="1903929" algn="l"/>
                <a:tab pos="2538573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5pPr>
            <a:lvl6pPr marL="2204550" indent="-200414" defTabSz="393869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634643" algn="l"/>
                <a:tab pos="1269286" algn="l"/>
                <a:tab pos="1903929" algn="l"/>
                <a:tab pos="2538573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6pPr>
            <a:lvl7pPr marL="2605377" indent="-200414" defTabSz="393869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634643" algn="l"/>
                <a:tab pos="1269286" algn="l"/>
                <a:tab pos="1903929" algn="l"/>
                <a:tab pos="2538573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7pPr>
            <a:lvl8pPr marL="3006204" indent="-200414" defTabSz="393869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634643" algn="l"/>
                <a:tab pos="1269286" algn="l"/>
                <a:tab pos="1903929" algn="l"/>
                <a:tab pos="2538573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8pPr>
            <a:lvl9pPr marL="3407032" indent="-200414" defTabSz="393869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634643" algn="l"/>
                <a:tab pos="1269286" algn="l"/>
                <a:tab pos="1903929" algn="l"/>
                <a:tab pos="2538573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9pPr>
          </a:lstStyle>
          <a:p>
            <a:pPr eaLnBrk="1"/>
            <a:fld id="{C1988DD0-EBAF-48F0-AB08-D1EE1A3067AA}" type="slidenum">
              <a:rPr lang="en-US" smtClean="0">
                <a:solidFill>
                  <a:srgbClr val="000000"/>
                </a:solidFill>
                <a:latin typeface="Times New Roman" pitchFamily="16" charset="0"/>
              </a:rPr>
              <a:pPr eaLnBrk="1"/>
              <a:t>32</a:t>
            </a:fld>
            <a:endParaRPr lang="en-US" smtClean="0">
              <a:solidFill>
                <a:srgbClr val="000000"/>
              </a:solidFill>
              <a:latin typeface="Times New Roman" pitchFamily="16" charset="0"/>
            </a:endParaRPr>
          </a:p>
        </p:txBody>
      </p:sp>
      <p:sp>
        <p:nvSpPr>
          <p:cNvPr id="1536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4588" y="696913"/>
            <a:ext cx="4567237" cy="3425825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1536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85512" y="4343231"/>
            <a:ext cx="5486976" cy="4115139"/>
          </a:xfrm>
          <a:noFill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ru-RU" smtClean="0"/>
          </a:p>
        </p:txBody>
      </p:sp>
    </p:spTree>
    <p:extLst>
      <p:ext uri="{BB962C8B-B14F-4D97-AF65-F5344CB8AC3E}">
        <p14:creationId xmlns:p14="http://schemas.microsoft.com/office/powerpoint/2010/main" xmlns="" val="2699841027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6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>
            <a:lvl1pPr eaLnBrk="0">
              <a:tabLst>
                <a:tab pos="634643" algn="l"/>
                <a:tab pos="1269286" algn="l"/>
                <a:tab pos="1903929" algn="l"/>
                <a:tab pos="2538573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1pPr>
            <a:lvl2pPr eaLnBrk="0">
              <a:tabLst>
                <a:tab pos="634643" algn="l"/>
                <a:tab pos="1269286" algn="l"/>
                <a:tab pos="1903929" algn="l"/>
                <a:tab pos="2538573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2pPr>
            <a:lvl3pPr eaLnBrk="0">
              <a:tabLst>
                <a:tab pos="634643" algn="l"/>
                <a:tab pos="1269286" algn="l"/>
                <a:tab pos="1903929" algn="l"/>
                <a:tab pos="2538573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3pPr>
            <a:lvl4pPr eaLnBrk="0">
              <a:tabLst>
                <a:tab pos="634643" algn="l"/>
                <a:tab pos="1269286" algn="l"/>
                <a:tab pos="1903929" algn="l"/>
                <a:tab pos="2538573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4pPr>
            <a:lvl5pPr eaLnBrk="0">
              <a:tabLst>
                <a:tab pos="634643" algn="l"/>
                <a:tab pos="1269286" algn="l"/>
                <a:tab pos="1903929" algn="l"/>
                <a:tab pos="2538573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5pPr>
            <a:lvl6pPr marL="2204550" indent="-200414" defTabSz="393869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634643" algn="l"/>
                <a:tab pos="1269286" algn="l"/>
                <a:tab pos="1903929" algn="l"/>
                <a:tab pos="2538573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6pPr>
            <a:lvl7pPr marL="2605377" indent="-200414" defTabSz="393869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634643" algn="l"/>
                <a:tab pos="1269286" algn="l"/>
                <a:tab pos="1903929" algn="l"/>
                <a:tab pos="2538573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7pPr>
            <a:lvl8pPr marL="3006204" indent="-200414" defTabSz="393869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634643" algn="l"/>
                <a:tab pos="1269286" algn="l"/>
                <a:tab pos="1903929" algn="l"/>
                <a:tab pos="2538573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8pPr>
            <a:lvl9pPr marL="3407032" indent="-200414" defTabSz="393869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634643" algn="l"/>
                <a:tab pos="1269286" algn="l"/>
                <a:tab pos="1903929" algn="l"/>
                <a:tab pos="2538573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9pPr>
          </a:lstStyle>
          <a:p>
            <a:pPr eaLnBrk="1"/>
            <a:fld id="{C1988DD0-EBAF-48F0-AB08-D1EE1A3067AA}" type="slidenum">
              <a:rPr lang="en-US" smtClean="0">
                <a:solidFill>
                  <a:srgbClr val="000000"/>
                </a:solidFill>
                <a:latin typeface="Times New Roman" pitchFamily="16" charset="0"/>
              </a:rPr>
              <a:pPr eaLnBrk="1"/>
              <a:t>33</a:t>
            </a:fld>
            <a:endParaRPr lang="en-US" smtClean="0">
              <a:solidFill>
                <a:srgbClr val="000000"/>
              </a:solidFill>
              <a:latin typeface="Times New Roman" pitchFamily="16" charset="0"/>
            </a:endParaRPr>
          </a:p>
        </p:txBody>
      </p:sp>
      <p:sp>
        <p:nvSpPr>
          <p:cNvPr id="1536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4588" y="696913"/>
            <a:ext cx="4567237" cy="3425825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1536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85512" y="4343231"/>
            <a:ext cx="5486976" cy="4115139"/>
          </a:xfrm>
          <a:noFill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ru-RU" smtClean="0"/>
          </a:p>
        </p:txBody>
      </p:sp>
    </p:spTree>
    <p:extLst>
      <p:ext uri="{BB962C8B-B14F-4D97-AF65-F5344CB8AC3E}">
        <p14:creationId xmlns:p14="http://schemas.microsoft.com/office/powerpoint/2010/main" xmlns="" val="269984102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1E868E7-734D-400D-A711-FE442DD9BD72}" type="slidenum">
              <a:rPr lang="ru-RU" smtClean="0"/>
              <a:pPr/>
              <a:t>39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xmlns="" val="2507007086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0B3860-41D6-4ADC-91B0-84926D700A26}" type="slidenum">
              <a:rPr lang="ru-RU" smtClean="0"/>
              <a:pPr/>
              <a:t>44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xmlns="" val="2826157668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AFBB85-D259-6449-B35D-4CBC050EE84B}" type="slidenum">
              <a:rPr lang="ru-RU" smtClean="0"/>
              <a:pPr/>
              <a:t>50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xmlns="" val="1057655435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57DD0D90-6155-4204-8DC0-79721D667CAE}" type="slidenum">
              <a:rPr lang="ru-RU" smtClean="0"/>
              <a:pPr>
                <a:defRPr/>
              </a:pPr>
              <a:t>53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xmlns="" val="680756879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AFBB85-D259-6449-B35D-4CBC050EE84B}" type="slidenum">
              <a:rPr lang="ru-RU" smtClean="0"/>
              <a:pPr/>
              <a:t>59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xmlns="" val="1057655435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AFBB85-D259-6449-B35D-4CBC050EE84B}" type="slidenum">
              <a:rPr lang="ru-RU" smtClean="0"/>
              <a:pPr/>
              <a:t>60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xmlns="" val="263018832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AA5F0C9-320A-4E41-B555-AE8B11C0EB29}" type="slidenum">
              <a:rPr lang="ru-RU" smtClean="0"/>
              <a:pPr/>
              <a:t>61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xmlns="" val="3078504458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AA5F0C9-320A-4E41-B555-AE8B11C0EB29}" type="slidenum">
              <a:rPr lang="ru-RU" smtClean="0"/>
              <a:pPr/>
              <a:t>62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xmlns="" val="3078504458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8C78C9-61A4-3748-89D4-6F5D9F3C1700}" type="slidenum">
              <a:rPr lang="ru-RU" smtClean="0"/>
              <a:pPr/>
              <a:t>66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xmlns="" val="4081210315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AFBB85-D259-6449-B35D-4CBC050EE84B}" type="slidenum">
              <a:rPr lang="ru-RU" smtClean="0"/>
              <a:pPr/>
              <a:t>70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xmlns="" val="1057655435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AA5F0C9-320A-4E41-B555-AE8B11C0EB29}" type="slidenum">
              <a:rPr lang="ru-RU" smtClean="0"/>
              <a:pPr/>
              <a:t>71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xmlns="" val="3078504458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6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>
            <a:lvl1pPr eaLnBrk="0">
              <a:tabLst>
                <a:tab pos="634643" algn="l"/>
                <a:tab pos="1269286" algn="l"/>
                <a:tab pos="1903929" algn="l"/>
                <a:tab pos="2538573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1pPr>
            <a:lvl2pPr eaLnBrk="0">
              <a:tabLst>
                <a:tab pos="634643" algn="l"/>
                <a:tab pos="1269286" algn="l"/>
                <a:tab pos="1903929" algn="l"/>
                <a:tab pos="2538573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2pPr>
            <a:lvl3pPr eaLnBrk="0">
              <a:tabLst>
                <a:tab pos="634643" algn="l"/>
                <a:tab pos="1269286" algn="l"/>
                <a:tab pos="1903929" algn="l"/>
                <a:tab pos="2538573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3pPr>
            <a:lvl4pPr eaLnBrk="0">
              <a:tabLst>
                <a:tab pos="634643" algn="l"/>
                <a:tab pos="1269286" algn="l"/>
                <a:tab pos="1903929" algn="l"/>
                <a:tab pos="2538573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4pPr>
            <a:lvl5pPr eaLnBrk="0">
              <a:tabLst>
                <a:tab pos="634643" algn="l"/>
                <a:tab pos="1269286" algn="l"/>
                <a:tab pos="1903929" algn="l"/>
                <a:tab pos="2538573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5pPr>
            <a:lvl6pPr marL="2204550" indent="-200414" defTabSz="393869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634643" algn="l"/>
                <a:tab pos="1269286" algn="l"/>
                <a:tab pos="1903929" algn="l"/>
                <a:tab pos="2538573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6pPr>
            <a:lvl7pPr marL="2605377" indent="-200414" defTabSz="393869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634643" algn="l"/>
                <a:tab pos="1269286" algn="l"/>
                <a:tab pos="1903929" algn="l"/>
                <a:tab pos="2538573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7pPr>
            <a:lvl8pPr marL="3006204" indent="-200414" defTabSz="393869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634643" algn="l"/>
                <a:tab pos="1269286" algn="l"/>
                <a:tab pos="1903929" algn="l"/>
                <a:tab pos="2538573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8pPr>
            <a:lvl9pPr marL="3407032" indent="-200414" defTabSz="393869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634643" algn="l"/>
                <a:tab pos="1269286" algn="l"/>
                <a:tab pos="1903929" algn="l"/>
                <a:tab pos="2538573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9pPr>
          </a:lstStyle>
          <a:p>
            <a:pPr eaLnBrk="1"/>
            <a:fld id="{C1988DD0-EBAF-48F0-AB08-D1EE1A3067AA}" type="slidenum">
              <a:rPr lang="en-US" smtClean="0">
                <a:solidFill>
                  <a:srgbClr val="000000"/>
                </a:solidFill>
                <a:latin typeface="Times New Roman" pitchFamily="16" charset="0"/>
              </a:rPr>
              <a:pPr eaLnBrk="1"/>
              <a:t>75</a:t>
            </a:fld>
            <a:endParaRPr lang="en-US" smtClean="0">
              <a:solidFill>
                <a:srgbClr val="000000"/>
              </a:solidFill>
              <a:latin typeface="Times New Roman" pitchFamily="16" charset="0"/>
            </a:endParaRPr>
          </a:p>
        </p:txBody>
      </p:sp>
      <p:sp>
        <p:nvSpPr>
          <p:cNvPr id="1536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4588" y="696913"/>
            <a:ext cx="4567237" cy="3425825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1536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85512" y="4343231"/>
            <a:ext cx="5486976" cy="4115139"/>
          </a:xfrm>
          <a:noFill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ru-RU" smtClean="0"/>
          </a:p>
        </p:txBody>
      </p:sp>
    </p:spTree>
    <p:extLst>
      <p:ext uri="{BB962C8B-B14F-4D97-AF65-F5344CB8AC3E}">
        <p14:creationId xmlns:p14="http://schemas.microsoft.com/office/powerpoint/2010/main" xmlns="" val="2699841027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1D6A01-9593-8346-9E28-250974948858}" type="slidenum">
              <a:rPr lang="ru-RU" smtClean="0"/>
              <a:pPr/>
              <a:t>77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xmlns="" val="2979045605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AFBB85-D259-6449-B35D-4CBC050EE84B}" type="slidenum">
              <a:rPr lang="ru-RU" smtClean="0"/>
              <a:pPr/>
              <a:t>83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xmlns="" val="780056054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AFBB85-D259-6449-B35D-4CBC050EE84B}" type="slidenum">
              <a:rPr lang="ru-RU" smtClean="0"/>
              <a:pPr/>
              <a:t>85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xmlns="" val="2084876437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AFBB85-D259-6449-B35D-4CBC050EE84B}" type="slidenum">
              <a:rPr lang="ru-RU" smtClean="0"/>
              <a:pPr/>
              <a:t>86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xmlns="" val="438888794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AFBB85-D259-6449-B35D-4CBC050EE84B}" type="slidenum">
              <a:rPr lang="ru-RU" smtClean="0"/>
              <a:pPr/>
              <a:t>87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xmlns="" val="437188439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AFBB85-D259-6449-B35D-4CBC050EE84B}" type="slidenum">
              <a:rPr lang="ru-RU" smtClean="0"/>
              <a:pPr/>
              <a:t>88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xmlns="" val="160600168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AFBB85-D259-6449-B35D-4CBC050EE84B}" type="slidenum">
              <a:rPr lang="ru-RU" smtClean="0"/>
              <a:pPr/>
              <a:t>89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xmlns="" val="1877203302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AFBB85-D259-6449-B35D-4CBC050EE84B}" type="slidenum">
              <a:rPr lang="ru-RU" smtClean="0"/>
              <a:pPr/>
              <a:t>90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xmlns="" val="515671208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ru-RU" dirty="0" smtClean="0">
                <a:solidFill>
                  <a:schemeClr val="bg1"/>
                </a:solidFill>
              </a:rPr>
              <a:t>Технология определения лица </a:t>
            </a:r>
          </a:p>
          <a:p>
            <a:r>
              <a:rPr lang="ru-RU" dirty="0" smtClean="0">
                <a:solidFill>
                  <a:schemeClr val="bg1"/>
                </a:solidFill>
              </a:rPr>
              <a:t>(что в кадре живой человек, а не фотография) </a:t>
            </a:r>
            <a:endParaRPr lang="en-US" dirty="0" smtClean="0">
              <a:solidFill>
                <a:schemeClr val="bg1"/>
              </a:solidFill>
            </a:endParaRPr>
          </a:p>
          <a:p>
            <a:endParaRPr lang="en-US" dirty="0" smtClean="0">
              <a:solidFill>
                <a:schemeClr val="bg1"/>
              </a:solidFill>
            </a:endParaRPr>
          </a:p>
          <a:p>
            <a:pPr algn="l"/>
            <a:r>
              <a:rPr lang="ru-RU" dirty="0" smtClean="0">
                <a:solidFill>
                  <a:srgbClr val="E10862"/>
                </a:solidFill>
                <a:latin typeface="Trebuchet MS Обычный" charset="0"/>
              </a:rPr>
              <a:t>Живая </a:t>
            </a:r>
            <a:r>
              <a:rPr lang="ru-RU" dirty="0" err="1" smtClean="0">
                <a:solidFill>
                  <a:srgbClr val="E10862"/>
                </a:solidFill>
                <a:latin typeface="Trebuchet MS Обычный" charset="0"/>
              </a:rPr>
              <a:t>демка</a:t>
            </a:r>
            <a:r>
              <a:rPr lang="ru-RU" dirty="0" smtClean="0">
                <a:solidFill>
                  <a:srgbClr val="E10862"/>
                </a:solidFill>
                <a:latin typeface="Trebuchet MS Обычный" charset="0"/>
              </a:rPr>
              <a:t> </a:t>
            </a:r>
          </a:p>
          <a:p>
            <a:pPr algn="l"/>
            <a:r>
              <a:rPr lang="ru-RU" dirty="0" smtClean="0">
                <a:solidFill>
                  <a:srgbClr val="E10862"/>
                </a:solidFill>
                <a:latin typeface="Trebuchet MS Обычный" charset="0"/>
              </a:rPr>
              <a:t>На планшете показываем начало дня</a:t>
            </a:r>
          </a:p>
          <a:p>
            <a:endParaRPr lang="ru-RU" dirty="0" smtClean="0">
              <a:solidFill>
                <a:schemeClr val="bg1"/>
              </a:solidFill>
            </a:endParaRPr>
          </a:p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AFBB85-D259-6449-B35D-4CBC050EE84B}" type="slidenum">
              <a:rPr lang="ru-RU" smtClean="0"/>
              <a:pPr/>
              <a:t>97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xmlns="" val="45183970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smtClean="0">
                <a:solidFill>
                  <a:srgbClr val="E10862"/>
                </a:solidFill>
              </a:rPr>
              <a:t>Face-</a:t>
            </a:r>
            <a:r>
              <a:rPr lang="ru-RU" dirty="0" smtClean="0">
                <a:solidFill>
                  <a:srgbClr val="E10862"/>
                </a:solidFill>
              </a:rPr>
              <a:t>карт </a:t>
            </a:r>
            <a:r>
              <a:rPr lang="mr-IN" dirty="0" smtClean="0">
                <a:solidFill>
                  <a:srgbClr val="E10862"/>
                </a:solidFill>
              </a:rPr>
              <a:t>–</a:t>
            </a:r>
            <a:r>
              <a:rPr lang="ru-RU" dirty="0" smtClean="0">
                <a:solidFill>
                  <a:srgbClr val="E10862"/>
                </a:solidFill>
              </a:rPr>
              <a:t> часть 1С-трекера</a:t>
            </a:r>
          </a:p>
          <a:p>
            <a:endParaRPr lang="ru-RU" dirty="0" smtClean="0">
              <a:latin typeface="Trebuchet MS Обычный" charset="0"/>
            </a:endParaRPr>
          </a:p>
          <a:p>
            <a:r>
              <a:rPr lang="ru-RU" dirty="0" smtClean="0">
                <a:latin typeface="Trebuchet MS Обычный" charset="0"/>
              </a:rPr>
              <a:t>Автоматическое заполнение Б24.</a:t>
            </a:r>
            <a:r>
              <a:rPr lang="en-US" dirty="0" smtClean="0">
                <a:latin typeface="Trebuchet MS Обычный" charset="0"/>
              </a:rPr>
              <a:t>CRM </a:t>
            </a:r>
            <a:r>
              <a:rPr lang="ru-RU" dirty="0" smtClean="0">
                <a:latin typeface="Trebuchet MS Обычный" charset="0"/>
              </a:rPr>
              <a:t>данными о клиенте и о продаже. </a:t>
            </a:r>
          </a:p>
          <a:p>
            <a:r>
              <a:rPr lang="ru-RU" dirty="0" smtClean="0">
                <a:latin typeface="Trebuchet MS Обычный" charset="0"/>
              </a:rPr>
              <a:t>А дальше </a:t>
            </a:r>
            <a:r>
              <a:rPr lang="mr-IN" dirty="0" smtClean="0">
                <a:latin typeface="Trebuchet MS Обычный" charset="0"/>
              </a:rPr>
              <a:t>–</a:t>
            </a:r>
            <a:r>
              <a:rPr lang="ru-RU" dirty="0" smtClean="0">
                <a:latin typeface="Trebuchet MS Обычный" charset="0"/>
              </a:rPr>
              <a:t> роботы и все остальное</a:t>
            </a:r>
            <a:r>
              <a:rPr lang="mr-IN" dirty="0" smtClean="0">
                <a:latin typeface="Trebuchet MS Обычный" charset="0"/>
              </a:rPr>
              <a:t>……</a:t>
            </a:r>
            <a:r>
              <a:rPr lang="ru-RU" dirty="0" smtClean="0">
                <a:latin typeface="Trebuchet MS Обычный" charset="0"/>
              </a:rPr>
              <a:t> </a:t>
            </a:r>
            <a:r>
              <a:rPr lang="ru-RU" dirty="0" smtClean="0">
                <a:latin typeface="Trebuchet MS Обычный" charset="0"/>
                <a:sym typeface="Wingdings"/>
              </a:rPr>
              <a:t></a:t>
            </a:r>
            <a:endParaRPr lang="ru-RU" dirty="0" smtClean="0">
              <a:latin typeface="Trebuchet MS Обычный" charset="0"/>
            </a:endParaRPr>
          </a:p>
          <a:p>
            <a:endParaRPr lang="ru-RU" sz="1200" dirty="0" smtClean="0">
              <a:effectLst/>
              <a:latin typeface="Trebuchet MS" charset="0"/>
              <a:ea typeface="Trebuchet MS" charset="0"/>
              <a:cs typeface="Trebuchet MS" charset="0"/>
            </a:endParaRP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ru-RU" b="0" dirty="0" smtClean="0">
                <a:solidFill>
                  <a:schemeClr val="bg1"/>
                </a:solidFill>
                <a:latin typeface="Trebuchet MS" charset="0"/>
                <a:ea typeface="Trebuchet MS" charset="0"/>
                <a:cs typeface="Trebuchet MS" charset="0"/>
              </a:rPr>
              <a:t>Изображения людей не хранятся, только вектор!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ru-RU" b="0" dirty="0" smtClean="0">
              <a:solidFill>
                <a:schemeClr val="bg1"/>
              </a:solidFill>
              <a:latin typeface="Trebuchet MS" charset="0"/>
              <a:ea typeface="Trebuchet MS" charset="0"/>
              <a:cs typeface="Trebuchet MS" charset="0"/>
            </a:endParaRP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ru-RU" b="0" dirty="0" smtClean="0">
              <a:solidFill>
                <a:schemeClr val="bg1"/>
              </a:solidFill>
              <a:latin typeface="Trebuchet MS" charset="0"/>
              <a:ea typeface="Trebuchet MS" charset="0"/>
              <a:cs typeface="Trebuchet MS" charset="0"/>
            </a:endParaRPr>
          </a:p>
          <a:p>
            <a:r>
              <a:rPr lang="ru-RU" dirty="0" smtClean="0">
                <a:solidFill>
                  <a:srgbClr val="E10862"/>
                </a:solidFill>
              </a:rPr>
              <a:t>Живая </a:t>
            </a:r>
            <a:r>
              <a:rPr lang="ru-RU" dirty="0" err="1" smtClean="0">
                <a:solidFill>
                  <a:srgbClr val="E10862"/>
                </a:solidFill>
              </a:rPr>
              <a:t>демка</a:t>
            </a:r>
            <a:r>
              <a:rPr lang="ru-RU" dirty="0" smtClean="0">
                <a:solidFill>
                  <a:srgbClr val="E10862"/>
                </a:solidFill>
              </a:rPr>
              <a:t> </a:t>
            </a:r>
          </a:p>
          <a:p>
            <a:endParaRPr lang="ru-RU" dirty="0" smtClean="0">
              <a:solidFill>
                <a:srgbClr val="E10862"/>
              </a:solidFill>
            </a:endParaRPr>
          </a:p>
          <a:p>
            <a:endParaRPr lang="ru-RU" dirty="0" smtClean="0">
              <a:solidFill>
                <a:srgbClr val="E10862"/>
              </a:solidFill>
            </a:endParaRPr>
          </a:p>
          <a:p>
            <a:r>
              <a:rPr lang="ru-RU" dirty="0" err="1" smtClean="0">
                <a:solidFill>
                  <a:srgbClr val="E10862"/>
                </a:solidFill>
              </a:rPr>
              <a:t>Фоткаем</a:t>
            </a:r>
            <a:r>
              <a:rPr lang="ru-RU" dirty="0" smtClean="0">
                <a:solidFill>
                  <a:srgbClr val="E10862"/>
                </a:solidFill>
              </a:rPr>
              <a:t> человека </a:t>
            </a:r>
            <a:r>
              <a:rPr lang="mr-IN" dirty="0" smtClean="0">
                <a:solidFill>
                  <a:srgbClr val="E10862"/>
                </a:solidFill>
              </a:rPr>
              <a:t>–</a:t>
            </a:r>
            <a:r>
              <a:rPr lang="ru-RU" dirty="0" smtClean="0">
                <a:solidFill>
                  <a:srgbClr val="E10862"/>
                </a:solidFill>
              </a:rPr>
              <a:t> он уже занесен </a:t>
            </a:r>
            <a:r>
              <a:rPr lang="mr-IN" dirty="0" smtClean="0">
                <a:solidFill>
                  <a:srgbClr val="E10862"/>
                </a:solidFill>
              </a:rPr>
              <a:t>–</a:t>
            </a:r>
            <a:r>
              <a:rPr lang="ru-RU" dirty="0" smtClean="0">
                <a:solidFill>
                  <a:srgbClr val="E10862"/>
                </a:solidFill>
              </a:rPr>
              <a:t> узнали </a:t>
            </a:r>
            <a:r>
              <a:rPr lang="mr-IN" dirty="0" smtClean="0">
                <a:solidFill>
                  <a:srgbClr val="E10862"/>
                </a:solidFill>
              </a:rPr>
              <a:t>–</a:t>
            </a:r>
            <a:r>
              <a:rPr lang="ru-RU" dirty="0" smtClean="0">
                <a:solidFill>
                  <a:srgbClr val="E10862"/>
                </a:solidFill>
              </a:rPr>
              <a:t> вот скидка </a:t>
            </a:r>
          </a:p>
          <a:p>
            <a:endParaRPr lang="ru-RU" dirty="0" smtClean="0">
              <a:solidFill>
                <a:srgbClr val="E10862"/>
              </a:solidFill>
            </a:endParaRPr>
          </a:p>
          <a:p>
            <a:r>
              <a:rPr lang="ru-RU" dirty="0" err="1" smtClean="0">
                <a:solidFill>
                  <a:srgbClr val="E10862"/>
                </a:solidFill>
              </a:rPr>
              <a:t>Фоткаем</a:t>
            </a:r>
            <a:r>
              <a:rPr lang="ru-RU" dirty="0" smtClean="0">
                <a:solidFill>
                  <a:srgbClr val="E10862"/>
                </a:solidFill>
              </a:rPr>
              <a:t> Суслова </a:t>
            </a:r>
            <a:r>
              <a:rPr lang="mr-IN" dirty="0" smtClean="0">
                <a:solidFill>
                  <a:srgbClr val="E10862"/>
                </a:solidFill>
              </a:rPr>
              <a:t>–</a:t>
            </a:r>
            <a:r>
              <a:rPr lang="ru-RU" dirty="0" smtClean="0">
                <a:solidFill>
                  <a:srgbClr val="E10862"/>
                </a:solidFill>
              </a:rPr>
              <a:t> его нет </a:t>
            </a:r>
            <a:r>
              <a:rPr lang="mr-IN" dirty="0" smtClean="0">
                <a:solidFill>
                  <a:srgbClr val="E10862"/>
                </a:solidFill>
              </a:rPr>
              <a:t>–</a:t>
            </a:r>
            <a:r>
              <a:rPr lang="ru-RU" dirty="0" smtClean="0">
                <a:solidFill>
                  <a:srgbClr val="E10862"/>
                </a:solidFill>
              </a:rPr>
              <a:t> всплывает карточка , предлагает заполнить данные 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ru-RU" b="0" dirty="0" smtClean="0">
              <a:solidFill>
                <a:schemeClr val="bg1"/>
              </a:solidFill>
              <a:latin typeface="Trebuchet MS" charset="0"/>
              <a:ea typeface="Trebuchet MS" charset="0"/>
              <a:cs typeface="Trebuchet MS" charset="0"/>
            </a:endParaRPr>
          </a:p>
          <a:p>
            <a:endParaRPr lang="ru-RU" sz="1200" dirty="0" smtClean="0">
              <a:effectLst/>
              <a:latin typeface="Trebuchet MS" charset="0"/>
              <a:ea typeface="Trebuchet MS" charset="0"/>
              <a:cs typeface="Trebuchet MS" charset="0"/>
            </a:endParaRPr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AFBB85-D259-6449-B35D-4CBC050EE84B}" type="slidenum">
              <a:rPr lang="ru-RU" smtClean="0">
                <a:solidFill>
                  <a:prstClr val="black"/>
                </a:solidFill>
              </a:rPr>
              <a:pPr/>
              <a:t>98</a:t>
            </a:fld>
            <a:endParaRPr lang="ru-RU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57715925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1E868E7-734D-400D-A711-FE442DD9BD72}" type="slidenum">
              <a:rPr lang="ru-RU" smtClean="0"/>
              <a:pPr/>
              <a:t>103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xmlns="" val="2924655534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7"/>
          <p:cNvSpPr>
            <a:spLocks noGrp="1" noChangeArrowheads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33A02347-C432-4AA3-9B6D-5624AC8E251A}" type="slidenum">
              <a:rPr lang="ru-RU" smtClean="0">
                <a:latin typeface="Calibri"/>
                <a:ea typeface="Calibri"/>
                <a:cs typeface="Calibri"/>
              </a:rPr>
              <a:pPr>
                <a:defRPr/>
              </a:pPr>
              <a:t>106</a:t>
            </a:fld>
            <a:endParaRPr lang="ru-RU" dirty="0" smtClean="0">
              <a:latin typeface="Calibri"/>
              <a:ea typeface="Calibri"/>
              <a:cs typeface="Calibri"/>
            </a:endParaRPr>
          </a:p>
        </p:txBody>
      </p:sp>
      <p:sp>
        <p:nvSpPr>
          <p:cNvPr id="593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59396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ru-RU" smtClean="0"/>
          </a:p>
        </p:txBody>
      </p:sp>
    </p:spTree>
    <p:extLst>
      <p:ext uri="{BB962C8B-B14F-4D97-AF65-F5344CB8AC3E}">
        <p14:creationId xmlns:p14="http://schemas.microsoft.com/office/powerpoint/2010/main" xmlns="" val="889514627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7"/>
          <p:cNvSpPr>
            <a:spLocks noGrp="1" noChangeArrowheads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33A02347-C432-4AA3-9B6D-5624AC8E251A}" type="slidenum">
              <a:rPr lang="ru-RU" smtClean="0">
                <a:latin typeface="Calibri"/>
                <a:ea typeface="Calibri"/>
                <a:cs typeface="Calibri"/>
              </a:rPr>
              <a:pPr>
                <a:defRPr/>
              </a:pPr>
              <a:t>107</a:t>
            </a:fld>
            <a:endParaRPr lang="ru-RU" dirty="0" smtClean="0">
              <a:latin typeface="Calibri"/>
              <a:ea typeface="Calibri"/>
              <a:cs typeface="Calibri"/>
            </a:endParaRPr>
          </a:p>
        </p:txBody>
      </p:sp>
      <p:sp>
        <p:nvSpPr>
          <p:cNvPr id="593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59396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ru-RU" dirty="0" smtClean="0"/>
          </a:p>
        </p:txBody>
      </p:sp>
    </p:spTree>
    <p:extLst>
      <p:ext uri="{BB962C8B-B14F-4D97-AF65-F5344CB8AC3E}">
        <p14:creationId xmlns:p14="http://schemas.microsoft.com/office/powerpoint/2010/main" xmlns="" val="1912981553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1E868E7-734D-400D-A711-FE442DD9BD72}" type="slidenum">
              <a:rPr lang="ru-RU" smtClean="0"/>
              <a:pPr/>
              <a:t>112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xmlns="" val="4142365061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>
            <a:lvl1pPr eaLnBrk="0" hangingPunct="0">
              <a:defRPr sz="1200" b="1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1pPr>
            <a:lvl2pPr marL="742950" indent="-285750" eaLnBrk="0" hangingPunct="0">
              <a:defRPr sz="1200" b="1">
                <a:solidFill>
                  <a:schemeClr val="tx1"/>
                </a:solidFill>
                <a:latin typeface="Arial" charset="0"/>
                <a:ea typeface="Arial" charset="0"/>
              </a:defRPr>
            </a:lvl2pPr>
            <a:lvl3pPr marL="1143000" indent="-228600" eaLnBrk="0" hangingPunct="0">
              <a:defRPr sz="1200" b="1">
                <a:solidFill>
                  <a:schemeClr val="tx1"/>
                </a:solidFill>
                <a:latin typeface="Arial" charset="0"/>
                <a:ea typeface="Arial" charset="0"/>
              </a:defRPr>
            </a:lvl3pPr>
            <a:lvl4pPr marL="1600200" indent="-228600" eaLnBrk="0" hangingPunct="0">
              <a:defRPr sz="1200" b="1">
                <a:solidFill>
                  <a:schemeClr val="tx1"/>
                </a:solidFill>
                <a:latin typeface="Arial" charset="0"/>
                <a:ea typeface="Arial" charset="0"/>
              </a:defRPr>
            </a:lvl4pPr>
            <a:lvl5pPr marL="2057400" indent="-228600" eaLnBrk="0" hangingPunct="0">
              <a:defRPr sz="1200" b="1">
                <a:solidFill>
                  <a:schemeClr val="tx1"/>
                </a:solidFill>
                <a:latin typeface="Arial" charset="0"/>
                <a:ea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charset="0"/>
                <a:ea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charset="0"/>
                <a:ea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charset="0"/>
                <a:ea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charset="0"/>
                <a:ea typeface="Arial" charset="0"/>
              </a:defRPr>
            </a:lvl9pPr>
          </a:lstStyle>
          <a:p>
            <a:pPr eaLnBrk="1" hangingPunct="1"/>
            <a:fld id="{EE3FFFFE-4542-B148-A243-9A6F8D92E18D}" type="slidenum">
              <a:rPr lang="ru-RU" b="0">
                <a:solidFill>
                  <a:srgbClr val="000000"/>
                </a:solidFill>
              </a:rPr>
              <a:pPr eaLnBrk="1" hangingPunct="1"/>
              <a:t>118</a:t>
            </a:fld>
            <a:endParaRPr lang="ru-RU" b="0">
              <a:solidFill>
                <a:srgbClr val="000000"/>
              </a:solidFill>
            </a:endParaRPr>
          </a:p>
        </p:txBody>
      </p:sp>
      <p:sp>
        <p:nvSpPr>
          <p:cNvPr id="501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/>
        </p:spPr>
      </p:sp>
      <p:sp>
        <p:nvSpPr>
          <p:cNvPr id="501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pPr eaLnBrk="1" hangingPunct="1"/>
            <a:endParaRPr lang="ru-RU"/>
          </a:p>
        </p:txBody>
      </p:sp>
    </p:spTree>
    <p:extLst>
      <p:ext uri="{BB962C8B-B14F-4D97-AF65-F5344CB8AC3E}">
        <p14:creationId xmlns:p14="http://schemas.microsoft.com/office/powerpoint/2010/main" xmlns="" val="2687781071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AFBB85-D259-6449-B35D-4CBC050EE84B}" type="slidenum">
              <a:rPr lang="ru-RU" smtClean="0"/>
              <a:pPr/>
              <a:t>122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xmlns="" val="805669541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AFBB85-D259-6449-B35D-4CBC050EE84B}" type="slidenum">
              <a:rPr lang="ru-RU" smtClean="0"/>
              <a:pPr/>
              <a:t>124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xmlns="" val="109560854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1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1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1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1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1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1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1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1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0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0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0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0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0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0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0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0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0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0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2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2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2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2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2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2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2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2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2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2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2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3.xml"/></Relationships>
</file>

<file path=ppt/slideLayouts/_rels/slideLayout2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3.xml"/></Relationships>
</file>

<file path=ppt/slideLayouts/_rels/slideLayout2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3.xml"/></Relationships>
</file>

<file path=ppt/slideLayouts/_rels/slideLayout2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3.xml"/></Relationships>
</file>

<file path=ppt/slideLayouts/_rels/slideLayout2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3.xml"/></Relationships>
</file>

<file path=ppt/slideLayouts/_rels/slideLayout2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3.xml"/></Relationships>
</file>

<file path=ppt/slideLayouts/_rels/slideLayout2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3.xml"/></Relationships>
</file>

<file path=ppt/slideLayouts/_rels/slideLayout2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3.xml"/></Relationships>
</file>

<file path=ppt/slideLayouts/_rels/slideLayout2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3.xml"/></Relationships>
</file>

<file path=ppt/slideLayouts/_rels/slideLayout2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3.xml"/></Relationships>
</file>

<file path=ppt/slideLayouts/_rels/slideLayout2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3.xml"/></Relationships>
</file>

<file path=ppt/slideLayouts/_rels/slideLayout2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4.xml"/></Relationships>
</file>

<file path=ppt/slideLayouts/_rels/slideLayout2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4.xml"/></Relationships>
</file>

<file path=ppt/slideLayouts/_rels/slideLayout2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4.xml"/></Relationships>
</file>

<file path=ppt/slideLayouts/_rels/slideLayout2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4.xml"/></Relationships>
</file>

<file path=ppt/slideLayouts/_rels/slideLayout2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4.xml"/></Relationships>
</file>

<file path=ppt/slideLayouts/_rels/slideLayout2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4.xml"/></Relationships>
</file>

<file path=ppt/slideLayouts/_rels/slideLayout2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4.xml"/></Relationships>
</file>

<file path=ppt/slideLayouts/_rels/slideLayout2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4.xml"/></Relationships>
</file>

<file path=ppt/slideLayouts/_rels/slideLayout2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4.xml"/></Relationships>
</file>

<file path=ppt/slideLayouts/_rels/slideLayout2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4.xml"/></Relationships>
</file>

<file path=ppt/slideLayouts/_rels/slideLayout2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4.xml"/></Relationships>
</file>

<file path=ppt/slideLayouts/_rels/slideLayout2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685800" y="2130444"/>
            <a:ext cx="7772400" cy="1470025"/>
          </a:xfrm>
        </p:spPr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ru-RU" smtClean="0"/>
              <a:t>Образец подзаголовка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pPr/>
              <a:t>24.10.2017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pPr/>
              <a:t>24.10.2017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722313" y="4406901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pPr/>
              <a:t>24.10.2017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pPr/>
              <a:t>24.10.2017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Текст 4"/>
          <p:cNvSpPr>
            <a:spLocks noGrp="1"/>
          </p:cNvSpPr>
          <p:nvPr>
            <p:ph type="body" sz="quarter" idx="3"/>
          </p:nvPr>
        </p:nvSpPr>
        <p:spPr>
          <a:xfrm>
            <a:off x="4645033" y="1535113"/>
            <a:ext cx="4041775" cy="63976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6" name="Содержимое 5"/>
          <p:cNvSpPr>
            <a:spLocks noGrp="1"/>
          </p:cNvSpPr>
          <p:nvPr>
            <p:ph sz="quarter" idx="4"/>
          </p:nvPr>
        </p:nvSpPr>
        <p:spPr>
          <a:xfrm>
            <a:off x="4645033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7" name="Дата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pPr/>
              <a:t>24.10.2017</a:t>
            </a:fld>
            <a:endParaRPr lang="ru-RU"/>
          </a:p>
        </p:txBody>
      </p:sp>
      <p:sp>
        <p:nvSpPr>
          <p:cNvPr id="8" name="Нижний колонтитул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9" name="Номер слайда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Дата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pPr/>
              <a:t>24.10.2017</a:t>
            </a:fld>
            <a:endParaRPr lang="ru-RU"/>
          </a:p>
        </p:txBody>
      </p:sp>
      <p:sp>
        <p:nvSpPr>
          <p:cNvPr id="4" name="Нижний колонтитул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5" name="Номер слайда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Дата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pPr/>
              <a:t>24.10.2017</a:t>
            </a:fld>
            <a:endParaRPr lang="ru-RU"/>
          </a:p>
        </p:txBody>
      </p:sp>
      <p:sp>
        <p:nvSpPr>
          <p:cNvPr id="3" name="Нижний колонтитул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19" y="273049"/>
            <a:ext cx="3008313" cy="1162051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>
          <a:xfrm>
            <a:off x="3575050" y="273069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457219" y="1435104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pPr/>
              <a:t>24.10.2017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9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Рисунок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1792288" y="5367355"/>
            <a:ext cx="5486400" cy="8048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pPr/>
              <a:t>24.10.2017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pPr/>
              <a:t>24.10.2017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/>
          <p:cNvSpPr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5851525"/>
          </a:xfrm>
        </p:spPr>
        <p:txBody>
          <a:bodyPr vert="eaVert"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>
          <a:xfrm>
            <a:off x="457200" y="274640"/>
            <a:ext cx="6019800" cy="5851525"/>
          </a:xfrm>
        </p:spPr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pPr/>
              <a:t>24.10.2017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685800" y="2130453"/>
            <a:ext cx="7772400" cy="1470025"/>
          </a:xfrm>
        </p:spPr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ru-RU" smtClean="0"/>
              <a:t>Образец подзаголовка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628D42-B50C-4519-ADCF-28839E69E7B2}" type="slidenum">
              <a:rPr lang="ru-RU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8017068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 hasCustomPrompt="1"/>
          </p:nvPr>
        </p:nvSpPr>
        <p:spPr>
          <a:xfrm>
            <a:off x="457200" y="116633"/>
            <a:ext cx="8229600" cy="706091"/>
          </a:xfrm>
        </p:spPr>
        <p:txBody>
          <a:bodyPr/>
          <a:lstStyle>
            <a:lvl1pPr>
              <a:defRPr baseline="0"/>
            </a:lvl1pPr>
          </a:lstStyle>
          <a:p>
            <a:r>
              <a:rPr lang="ru-RU" dirty="0" smtClean="0"/>
              <a:t>Заголовок слайда</a:t>
            </a:r>
            <a:r>
              <a:rPr lang="en-US" dirty="0" smtClean="0"/>
              <a:t>	</a:t>
            </a:r>
            <a:endParaRPr lang="ru-RU" dirty="0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>
          <a:xfrm>
            <a:off x="467544" y="980728"/>
            <a:ext cx="8229600" cy="4752528"/>
          </a:xfrm>
        </p:spPr>
        <p:txBody>
          <a:bodyPr/>
          <a:lstStyle/>
          <a:p>
            <a:pPr lvl="0"/>
            <a:r>
              <a:rPr lang="ru-RU" dirty="0" smtClean="0"/>
              <a:t>Образец текста</a:t>
            </a:r>
          </a:p>
          <a:p>
            <a:pPr lvl="1"/>
            <a:r>
              <a:rPr lang="ru-RU" dirty="0" smtClean="0"/>
              <a:t>Второй уровень</a:t>
            </a:r>
          </a:p>
          <a:p>
            <a:pPr lvl="2"/>
            <a:r>
              <a:rPr lang="ru-RU" dirty="0" smtClean="0"/>
              <a:t>Третий уровень</a:t>
            </a:r>
          </a:p>
          <a:p>
            <a:pPr lvl="3"/>
            <a:r>
              <a:rPr lang="ru-RU" dirty="0" smtClean="0"/>
              <a:t>Четвертый уровень</a:t>
            </a:r>
          </a:p>
          <a:p>
            <a:pPr lvl="4"/>
            <a:r>
              <a:rPr lang="ru-RU" dirty="0" smtClean="0"/>
              <a:t>Пятый уровень</a:t>
            </a:r>
            <a:endParaRPr lang="ru-RU" dirty="0"/>
          </a:p>
        </p:txBody>
      </p:sp>
      <p:sp>
        <p:nvSpPr>
          <p:cNvPr id="9" name="Номер слайда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2628D42-B50C-4519-ADCF-28839E69E7B2}" type="slidenum">
              <a:rPr lang="ru-RU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4293959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722313" y="4406901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628D42-B50C-4519-ADCF-28839E69E7B2}" type="slidenum">
              <a:rPr lang="ru-RU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2492200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628D42-B50C-4519-ADCF-28839E69E7B2}" type="slidenum">
              <a:rPr lang="ru-RU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9914014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Текст 4"/>
          <p:cNvSpPr>
            <a:spLocks noGrp="1"/>
          </p:cNvSpPr>
          <p:nvPr>
            <p:ph type="body" sz="quarter" idx="3"/>
          </p:nvPr>
        </p:nvSpPr>
        <p:spPr>
          <a:xfrm>
            <a:off x="4645033" y="1535113"/>
            <a:ext cx="4041775" cy="63976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6" name="Содержимое 5"/>
          <p:cNvSpPr>
            <a:spLocks noGrp="1"/>
          </p:cNvSpPr>
          <p:nvPr>
            <p:ph sz="quarter" idx="4"/>
          </p:nvPr>
        </p:nvSpPr>
        <p:spPr>
          <a:xfrm>
            <a:off x="4645033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7" name="Дата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Нижний колонтитул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Номер слайда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628D42-B50C-4519-ADCF-28839E69E7B2}" type="slidenum">
              <a:rPr lang="ru-RU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5033324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Дата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Нижний колонтитул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Номер слайда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628D42-B50C-4519-ADCF-28839E69E7B2}" type="slidenum">
              <a:rPr lang="ru-RU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1685842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Дата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Нижний колонтитул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628D42-B50C-4519-ADCF-28839E69E7B2}" type="slidenum">
              <a:rPr lang="ru-RU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0185835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19" y="273049"/>
            <a:ext cx="3008313" cy="1162051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>
          <a:xfrm>
            <a:off x="3575050" y="273078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457219" y="1435104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628D42-B50C-4519-ADCF-28839E69E7B2}" type="slidenum">
              <a:rPr lang="ru-RU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9596559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9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Рисунок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ru-RU" smtClean="0"/>
              <a:t>Вставка рисунка</a:t>
            </a:r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1792288" y="5367365"/>
            <a:ext cx="5486400" cy="8048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628D42-B50C-4519-ADCF-28839E69E7B2}" type="slidenum">
              <a:rPr lang="ru-RU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4393843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628D42-B50C-4519-ADCF-28839E69E7B2}" type="slidenum">
              <a:rPr lang="ru-RU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8584157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/>
          <p:cNvSpPr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5851525"/>
          </a:xfrm>
        </p:spPr>
        <p:txBody>
          <a:bodyPr vert="eaVert"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>
          <a:xfrm>
            <a:off x="457200" y="274640"/>
            <a:ext cx="6019800" cy="5851525"/>
          </a:xfrm>
        </p:spPr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628D42-B50C-4519-ADCF-28839E69E7B2}" type="slidenum">
              <a:rPr lang="ru-RU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6606142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Пользовательский маке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6481" y="273629"/>
            <a:ext cx="8226720" cy="1143480"/>
          </a:xfrm>
        </p:spPr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9229BFB-A025-46EA-9B5E-4F7A80DD6947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2600531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685800" y="2130450"/>
            <a:ext cx="7772400" cy="1470025"/>
          </a:xfrm>
        </p:spPr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ru-RU" smtClean="0"/>
              <a:t>Образец подзаголовка</a:t>
            </a:r>
            <a:endParaRPr lang="ru-RU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C1567C-BE9F-4259-A84A-D4404B4D4CDA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4937820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DB4D39C-DBF1-4726-A48B-1837CD8F2843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2957221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722313" y="4406901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569021-B70F-424D-95FB-C3DBB58C8CC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9414268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5FB9181-A95B-49B3-91FE-506E78F1B183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7089439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Текст 4"/>
          <p:cNvSpPr>
            <a:spLocks noGrp="1"/>
          </p:cNvSpPr>
          <p:nvPr>
            <p:ph type="body" sz="quarter" idx="3"/>
          </p:nvPr>
        </p:nvSpPr>
        <p:spPr>
          <a:xfrm>
            <a:off x="4645033" y="1535113"/>
            <a:ext cx="4041775" cy="63976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6" name="Содержимое 5"/>
          <p:cNvSpPr>
            <a:spLocks noGrp="1"/>
          </p:cNvSpPr>
          <p:nvPr>
            <p:ph sz="quarter" idx="4"/>
          </p:nvPr>
        </p:nvSpPr>
        <p:spPr>
          <a:xfrm>
            <a:off x="4645033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FD159D8-ED62-420A-A7BD-900EF5727B4C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8641572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37F83C1-98EF-4DB3-91A9-40D7052296D6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08067844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3D37E0C-F20E-46AC-A451-C54B2994D17A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8201374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19" y="273049"/>
            <a:ext cx="3008313" cy="1162051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>
          <a:xfrm>
            <a:off x="3575050" y="273076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457219" y="1435104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58C8D59-34C9-493F-86E0-D818D27A5A7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26003328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9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Рисунок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ru-RU" noProof="0" smtClean="0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1792288" y="5367362"/>
            <a:ext cx="5486400" cy="8048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598FF7A-69D6-4213-9F27-C8A95A202568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22241979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BB3AC6E-D0DE-4064-B53B-75017AF86BA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3319263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/>
          <p:cNvSpPr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5851525"/>
          </a:xfrm>
        </p:spPr>
        <p:txBody>
          <a:bodyPr vert="eaVert"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>
          <a:xfrm>
            <a:off x="457200" y="274640"/>
            <a:ext cx="6019800" cy="5851525"/>
          </a:xfrm>
        </p:spPr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EFCF997-10C2-4D87-B71E-3CDFAF1194D5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50609186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685800" y="2130450"/>
            <a:ext cx="7772400" cy="1470025"/>
          </a:xfrm>
        </p:spPr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ru-RU" smtClean="0"/>
              <a:t>Образец подзаголовка</a:t>
            </a:r>
            <a:endParaRPr lang="ru-RU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C1567C-BE9F-4259-A84A-D4404B4D4CDA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0400878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DB4D39C-DBF1-4726-A48B-1837CD8F2843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75950001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722313" y="4406901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569021-B70F-424D-95FB-C3DBB58C8CC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42696948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5FB9181-A95B-49B3-91FE-506E78F1B183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38809100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Текст 4"/>
          <p:cNvSpPr>
            <a:spLocks noGrp="1"/>
          </p:cNvSpPr>
          <p:nvPr>
            <p:ph type="body" sz="quarter" idx="3"/>
          </p:nvPr>
        </p:nvSpPr>
        <p:spPr>
          <a:xfrm>
            <a:off x="4645033" y="1535113"/>
            <a:ext cx="4041775" cy="63976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6" name="Содержимое 5"/>
          <p:cNvSpPr>
            <a:spLocks noGrp="1"/>
          </p:cNvSpPr>
          <p:nvPr>
            <p:ph sz="quarter" idx="4"/>
          </p:nvPr>
        </p:nvSpPr>
        <p:spPr>
          <a:xfrm>
            <a:off x="4645033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FD159D8-ED62-420A-A7BD-900EF5727B4C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69543616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37F83C1-98EF-4DB3-91A9-40D7052296D6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99303724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3D37E0C-F20E-46AC-A451-C54B2994D17A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65814418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19" y="273049"/>
            <a:ext cx="3008313" cy="1162051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>
          <a:xfrm>
            <a:off x="3575050" y="273076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457219" y="1435104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58C8D59-34C9-493F-86E0-D818D27A5A7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86138939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9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Рисунок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ru-RU" noProof="0" smtClean="0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1792288" y="5367362"/>
            <a:ext cx="5486400" cy="8048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598FF7A-69D6-4213-9F27-C8A95A202568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27464100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BB3AC6E-D0DE-4064-B53B-75017AF86BA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1582890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/>
          <p:cNvSpPr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5851525"/>
          </a:xfrm>
        </p:spPr>
        <p:txBody>
          <a:bodyPr vert="eaVert"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>
          <a:xfrm>
            <a:off x="457200" y="274640"/>
            <a:ext cx="6019800" cy="5851525"/>
          </a:xfrm>
        </p:spPr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EFCF997-10C2-4D87-B71E-3CDFAF1194D5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83088254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685800" y="2130448"/>
            <a:ext cx="7772400" cy="1470025"/>
          </a:xfrm>
        </p:spPr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ru-RU" smtClean="0"/>
              <a:t>Образец подзаголовка</a:t>
            </a:r>
            <a:endParaRPr lang="ru-RU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C1567C-BE9F-4259-A84A-D4404B4D4CDA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12835306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DB4D39C-DBF1-4726-A48B-1837CD8F2843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5276455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722313" y="4406901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569021-B70F-424D-95FB-C3DBB58C8CC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40516691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5FB9181-A95B-49B3-91FE-506E78F1B183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6579291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Текст 4"/>
          <p:cNvSpPr>
            <a:spLocks noGrp="1"/>
          </p:cNvSpPr>
          <p:nvPr>
            <p:ph type="body" sz="quarter" idx="3"/>
          </p:nvPr>
        </p:nvSpPr>
        <p:spPr>
          <a:xfrm>
            <a:off x="4645033" y="1535113"/>
            <a:ext cx="4041775" cy="63976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6" name="Содержимое 5"/>
          <p:cNvSpPr>
            <a:spLocks noGrp="1"/>
          </p:cNvSpPr>
          <p:nvPr>
            <p:ph sz="quarter" idx="4"/>
          </p:nvPr>
        </p:nvSpPr>
        <p:spPr>
          <a:xfrm>
            <a:off x="4645033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FD159D8-ED62-420A-A7BD-900EF5727B4C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8705831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37F83C1-98EF-4DB3-91A9-40D7052296D6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84887473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3D37E0C-F20E-46AC-A451-C54B2994D17A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2220169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19" y="273049"/>
            <a:ext cx="3008313" cy="1162051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>
          <a:xfrm>
            <a:off x="3575050" y="273073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457219" y="1435104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58C8D59-34C9-493F-86E0-D818D27A5A7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80694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9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Рисунок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ru-RU" noProof="0" smtClean="0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1792288" y="5367359"/>
            <a:ext cx="5486400" cy="8048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598FF7A-69D6-4213-9F27-C8A95A202568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34652093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BB3AC6E-D0DE-4064-B53B-75017AF86BA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74970763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/>
          <p:cNvSpPr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5851525"/>
          </a:xfrm>
        </p:spPr>
        <p:txBody>
          <a:bodyPr vert="eaVert"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>
          <a:xfrm>
            <a:off x="457200" y="274640"/>
            <a:ext cx="6019800" cy="5851525"/>
          </a:xfrm>
        </p:spPr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EFCF997-10C2-4D87-B71E-3CDFAF1194D5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58362755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685800" y="2130448"/>
            <a:ext cx="7772400" cy="1470025"/>
          </a:xfrm>
        </p:spPr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ru-RU" smtClean="0"/>
              <a:t>Образец подзаголовка</a:t>
            </a:r>
            <a:endParaRPr lang="ru-RU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C1567C-BE9F-4259-A84A-D4404B4D4CDA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4435762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DB4D39C-DBF1-4726-A48B-1837CD8F2843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77724313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722313" y="4406901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569021-B70F-424D-95FB-C3DBB58C8CC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75755699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5FB9181-A95B-49B3-91FE-506E78F1B183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3077881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Текст 4"/>
          <p:cNvSpPr>
            <a:spLocks noGrp="1"/>
          </p:cNvSpPr>
          <p:nvPr>
            <p:ph type="body" sz="quarter" idx="3"/>
          </p:nvPr>
        </p:nvSpPr>
        <p:spPr>
          <a:xfrm>
            <a:off x="4645033" y="1535113"/>
            <a:ext cx="4041775" cy="63976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6" name="Содержимое 5"/>
          <p:cNvSpPr>
            <a:spLocks noGrp="1"/>
          </p:cNvSpPr>
          <p:nvPr>
            <p:ph sz="quarter" idx="4"/>
          </p:nvPr>
        </p:nvSpPr>
        <p:spPr>
          <a:xfrm>
            <a:off x="4645033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FD159D8-ED62-420A-A7BD-900EF5727B4C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27438011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37F83C1-98EF-4DB3-91A9-40D7052296D6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17753711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3D37E0C-F20E-46AC-A451-C54B2994D17A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07710958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19" y="273049"/>
            <a:ext cx="3008313" cy="1162051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>
          <a:xfrm>
            <a:off x="3575050" y="273073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457219" y="1435104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58C8D59-34C9-493F-86E0-D818D27A5A7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19140500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9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Рисунок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ru-RU" noProof="0" smtClean="0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1792288" y="5367359"/>
            <a:ext cx="5486400" cy="8048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598FF7A-69D6-4213-9F27-C8A95A202568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07069073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BB3AC6E-D0DE-4064-B53B-75017AF86BA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74216413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/>
          <p:cNvSpPr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5851525"/>
          </a:xfrm>
        </p:spPr>
        <p:txBody>
          <a:bodyPr vert="eaVert"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>
          <a:xfrm>
            <a:off x="457200" y="274640"/>
            <a:ext cx="6019800" cy="5851525"/>
          </a:xfrm>
        </p:spPr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EFCF997-10C2-4D87-B71E-3CDFAF1194D5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44693632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685800" y="2130441"/>
            <a:ext cx="7772400" cy="1470025"/>
          </a:xfrm>
        </p:spPr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ru-RU" smtClean="0"/>
              <a:t>Образец подзаголовка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1"/>
            </a:lvl1pPr>
          </a:lstStyle>
          <a:p>
            <a:pPr>
              <a:defRPr/>
            </a:pPr>
            <a:fld id="{11423BE0-671C-4AB4-9C05-8D93CFADD744}" type="datetimeFigureOut">
              <a:rPr lang="ru-RU"/>
              <a:pPr>
                <a:defRPr/>
              </a:pPr>
              <a:t>24.10.2017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1"/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1"/>
            </a:lvl1pPr>
          </a:lstStyle>
          <a:p>
            <a:pPr>
              <a:defRPr/>
            </a:pPr>
            <a:fld id="{23200652-5C7C-4B89-B8B7-63D94066D992}" type="slidenum">
              <a:rPr lang="ru-RU"/>
              <a:pPr>
                <a:defRPr/>
              </a:pPr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xmlns="" val="2766013283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1"/>
            </a:lvl1pPr>
          </a:lstStyle>
          <a:p>
            <a:pPr>
              <a:defRPr/>
            </a:pPr>
            <a:fld id="{2BF93B6A-018A-4E7C-B9CA-726A0E68A6AC}" type="datetimeFigureOut">
              <a:rPr lang="ru-RU"/>
              <a:pPr>
                <a:defRPr/>
              </a:pPr>
              <a:t>24.10.2017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1"/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1"/>
            </a:lvl1pPr>
          </a:lstStyle>
          <a:p>
            <a:pPr>
              <a:defRPr/>
            </a:pPr>
            <a:fld id="{CD104768-47E8-4762-A745-DF91E1EFCA67}" type="slidenum">
              <a:rPr lang="ru-RU"/>
              <a:pPr>
                <a:defRPr/>
              </a:pPr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xmlns="" val="4038098078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722313" y="4406901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1"/>
            </a:lvl1pPr>
          </a:lstStyle>
          <a:p>
            <a:pPr>
              <a:defRPr/>
            </a:pPr>
            <a:fld id="{A93CB181-DA97-4A87-91F7-A25D458A8152}" type="datetimeFigureOut">
              <a:rPr lang="ru-RU"/>
              <a:pPr>
                <a:defRPr/>
              </a:pPr>
              <a:t>24.10.2017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1"/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1"/>
            </a:lvl1pPr>
          </a:lstStyle>
          <a:p>
            <a:pPr>
              <a:defRPr/>
            </a:pPr>
            <a:fld id="{7EB151CE-4287-48EE-BF24-6C3C0F7DF66D}" type="slidenum">
              <a:rPr lang="ru-RU"/>
              <a:pPr>
                <a:defRPr/>
              </a:pPr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xmlns="" val="3400848607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1"/>
            </a:lvl1pPr>
          </a:lstStyle>
          <a:p>
            <a:pPr>
              <a:defRPr/>
            </a:pPr>
            <a:fld id="{6EA733DA-5209-4896-9CA5-7D19E01D92EB}" type="datetimeFigureOut">
              <a:rPr lang="ru-RU"/>
              <a:pPr>
                <a:defRPr/>
              </a:pPr>
              <a:t>24.10.2017</a:t>
            </a:fld>
            <a:endParaRPr lang="ru-RU"/>
          </a:p>
        </p:txBody>
      </p:sp>
      <p:sp>
        <p:nvSpPr>
          <p:cNvPr id="6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1"/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7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1"/>
            </a:lvl1pPr>
          </a:lstStyle>
          <a:p>
            <a:pPr>
              <a:defRPr/>
            </a:pPr>
            <a:fld id="{0EA44922-2072-43B9-995B-994D09B338F6}" type="slidenum">
              <a:rPr lang="ru-RU"/>
              <a:pPr>
                <a:defRPr/>
              </a:pPr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xmlns="" val="2035034572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Текст 4"/>
          <p:cNvSpPr>
            <a:spLocks noGrp="1"/>
          </p:cNvSpPr>
          <p:nvPr>
            <p:ph type="body" sz="quarter" idx="3"/>
          </p:nvPr>
        </p:nvSpPr>
        <p:spPr>
          <a:xfrm>
            <a:off x="4645033" y="1535113"/>
            <a:ext cx="4041775" cy="63976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6" name="Содержимое 5"/>
          <p:cNvSpPr>
            <a:spLocks noGrp="1"/>
          </p:cNvSpPr>
          <p:nvPr>
            <p:ph sz="quarter" idx="4"/>
          </p:nvPr>
        </p:nvSpPr>
        <p:spPr>
          <a:xfrm>
            <a:off x="4645033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7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1"/>
            </a:lvl1pPr>
          </a:lstStyle>
          <a:p>
            <a:pPr>
              <a:defRPr/>
            </a:pPr>
            <a:fld id="{D9257B7E-4A4E-43C1-A482-998483A01454}" type="datetimeFigureOut">
              <a:rPr lang="ru-RU"/>
              <a:pPr>
                <a:defRPr/>
              </a:pPr>
              <a:t>24.10.2017</a:t>
            </a:fld>
            <a:endParaRPr lang="ru-RU"/>
          </a:p>
        </p:txBody>
      </p:sp>
      <p:sp>
        <p:nvSpPr>
          <p:cNvPr id="8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1"/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9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1"/>
            </a:lvl1pPr>
          </a:lstStyle>
          <a:p>
            <a:pPr>
              <a:defRPr/>
            </a:pPr>
            <a:fld id="{224CE498-17FF-434C-BF77-19D14CF56629}" type="slidenum">
              <a:rPr lang="ru-RU"/>
              <a:pPr>
                <a:defRPr/>
              </a:pPr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xmlns="" val="4233332051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1"/>
            </a:lvl1pPr>
          </a:lstStyle>
          <a:p>
            <a:pPr>
              <a:defRPr/>
            </a:pPr>
            <a:fld id="{CF9F071E-91EA-4E8D-8E4D-5A2C643C4A58}" type="datetimeFigureOut">
              <a:rPr lang="ru-RU"/>
              <a:pPr>
                <a:defRPr/>
              </a:pPr>
              <a:t>24.10.2017</a:t>
            </a:fld>
            <a:endParaRPr lang="ru-RU"/>
          </a:p>
        </p:txBody>
      </p:sp>
      <p:sp>
        <p:nvSpPr>
          <p:cNvPr id="4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1"/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5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1"/>
            </a:lvl1pPr>
          </a:lstStyle>
          <a:p>
            <a:pPr>
              <a:defRPr/>
            </a:pPr>
            <a:fld id="{F29A18CE-0A9D-4BEF-A051-A7C04A277892}" type="slidenum">
              <a:rPr lang="ru-RU"/>
              <a:pPr>
                <a:defRPr/>
              </a:pPr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xmlns="" val="268238183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1"/>
            </a:lvl1pPr>
          </a:lstStyle>
          <a:p>
            <a:pPr>
              <a:defRPr/>
            </a:pPr>
            <a:fld id="{A757D653-0A21-4D71-B1EA-73EA8FFC0EDF}" type="datetimeFigureOut">
              <a:rPr lang="ru-RU"/>
              <a:pPr>
                <a:defRPr/>
              </a:pPr>
              <a:t>24.10.2017</a:t>
            </a:fld>
            <a:endParaRPr lang="ru-RU"/>
          </a:p>
        </p:txBody>
      </p:sp>
      <p:sp>
        <p:nvSpPr>
          <p:cNvPr id="3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1"/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4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1"/>
            </a:lvl1pPr>
          </a:lstStyle>
          <a:p>
            <a:pPr>
              <a:defRPr/>
            </a:pPr>
            <a:fld id="{4D11268A-7BDB-44B8-BC3D-475F75B45763}" type="slidenum">
              <a:rPr lang="ru-RU"/>
              <a:pPr>
                <a:defRPr/>
              </a:pPr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xmlns="" val="1678509181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19" y="273049"/>
            <a:ext cx="3008313" cy="1162051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>
          <a:xfrm>
            <a:off x="3575050" y="273066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457219" y="1435104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1"/>
            </a:lvl1pPr>
          </a:lstStyle>
          <a:p>
            <a:pPr>
              <a:defRPr/>
            </a:pPr>
            <a:fld id="{724825DD-BA63-43E3-8B6B-DA725D99BF1B}" type="datetimeFigureOut">
              <a:rPr lang="ru-RU"/>
              <a:pPr>
                <a:defRPr/>
              </a:pPr>
              <a:t>24.10.2017</a:t>
            </a:fld>
            <a:endParaRPr lang="ru-RU"/>
          </a:p>
        </p:txBody>
      </p:sp>
      <p:sp>
        <p:nvSpPr>
          <p:cNvPr id="6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1"/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7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1"/>
            </a:lvl1pPr>
          </a:lstStyle>
          <a:p>
            <a:pPr>
              <a:defRPr/>
            </a:pPr>
            <a:fld id="{20DADE72-1319-424A-85E7-6EEF306EF711}" type="slidenum">
              <a:rPr lang="ru-RU"/>
              <a:pPr>
                <a:defRPr/>
              </a:pPr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xmlns="" val="1441219168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9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Рисунок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ru-RU" noProof="0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1792288" y="5367353"/>
            <a:ext cx="5486400" cy="8048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1"/>
            </a:lvl1pPr>
          </a:lstStyle>
          <a:p>
            <a:pPr>
              <a:defRPr/>
            </a:pPr>
            <a:fld id="{612021FE-E0AE-4A35-82A5-3412F3A0E0F9}" type="datetimeFigureOut">
              <a:rPr lang="ru-RU"/>
              <a:pPr>
                <a:defRPr/>
              </a:pPr>
              <a:t>24.10.2017</a:t>
            </a:fld>
            <a:endParaRPr lang="ru-RU"/>
          </a:p>
        </p:txBody>
      </p:sp>
      <p:sp>
        <p:nvSpPr>
          <p:cNvPr id="6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1"/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7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1"/>
            </a:lvl1pPr>
          </a:lstStyle>
          <a:p>
            <a:pPr>
              <a:defRPr/>
            </a:pPr>
            <a:fld id="{C300EA47-E656-43F8-9031-65DDB13F7667}" type="slidenum">
              <a:rPr lang="ru-RU"/>
              <a:pPr>
                <a:defRPr/>
              </a:pPr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xmlns="" val="3118825820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1"/>
            </a:lvl1pPr>
          </a:lstStyle>
          <a:p>
            <a:pPr>
              <a:defRPr/>
            </a:pPr>
            <a:fld id="{CE7A2B11-34DD-4A4C-A61B-D3293F80E01B}" type="datetimeFigureOut">
              <a:rPr lang="ru-RU"/>
              <a:pPr>
                <a:defRPr/>
              </a:pPr>
              <a:t>24.10.2017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1"/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1"/>
            </a:lvl1pPr>
          </a:lstStyle>
          <a:p>
            <a:pPr>
              <a:defRPr/>
            </a:pPr>
            <a:fld id="{CD763BBD-A982-4FB8-ADA2-4D301858BD92}" type="slidenum">
              <a:rPr lang="ru-RU"/>
              <a:pPr>
                <a:defRPr/>
              </a:pPr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xmlns="" val="1480517165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/>
          <p:cNvSpPr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5851525"/>
          </a:xfrm>
        </p:spPr>
        <p:txBody>
          <a:bodyPr vert="eaVert"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>
          <a:xfrm>
            <a:off x="457200" y="274640"/>
            <a:ext cx="6019800" cy="5851525"/>
          </a:xfrm>
        </p:spPr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1"/>
            </a:lvl1pPr>
          </a:lstStyle>
          <a:p>
            <a:pPr>
              <a:defRPr/>
            </a:pPr>
            <a:fld id="{3E537198-E885-4C54-9111-AF26E934150F}" type="datetimeFigureOut">
              <a:rPr lang="ru-RU"/>
              <a:pPr>
                <a:defRPr/>
              </a:pPr>
              <a:t>24.10.2017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1"/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1"/>
            </a:lvl1pPr>
          </a:lstStyle>
          <a:p>
            <a:pPr>
              <a:defRPr/>
            </a:pPr>
            <a:fld id="{CEFC9BA8-1E70-4465-A469-D28BDFA9EDC8}" type="slidenum">
              <a:rPr lang="ru-RU"/>
              <a:pPr>
                <a:defRPr/>
              </a:pPr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xmlns="" val="2644163609"/>
      </p:ext>
    </p:extLst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Пользовательский маке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6481" y="273629"/>
            <a:ext cx="8226720" cy="1143480"/>
          </a:xfrm>
        </p:spPr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9229BFB-A025-46EA-9B5E-4F7A80DD694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979756036"/>
      </p:ext>
    </p:extLst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Пусто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Shape 110"/>
          <p:cNvSpPr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xmlns="" val="1935976943"/>
      </p:ext>
    </p:extLst>
  </p:cSld>
  <p:clrMapOvr>
    <a:masterClrMapping/>
  </p:clrMapOvr>
  <p:transition spd="med"/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685800" y="2130448"/>
            <a:ext cx="7772400" cy="1470025"/>
          </a:xfrm>
        </p:spPr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ru-RU" smtClean="0"/>
              <a:t>Образец подзаголовка</a:t>
            </a:r>
            <a:endParaRPr lang="ru-RU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C1567C-BE9F-4259-A84A-D4404B4D4CDA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41187812"/>
      </p:ext>
    </p:extLst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DB4D39C-DBF1-4726-A48B-1837CD8F2843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52612198"/>
      </p:ext>
    </p:extLst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722313" y="4406901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569021-B70F-424D-95FB-C3DBB58C8CC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5571391"/>
      </p:ext>
    </p:extLst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5FB9181-A95B-49B3-91FE-506E78F1B183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1704547"/>
      </p:ext>
    </p:extLst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Текст 4"/>
          <p:cNvSpPr>
            <a:spLocks noGrp="1"/>
          </p:cNvSpPr>
          <p:nvPr>
            <p:ph type="body" sz="quarter" idx="3"/>
          </p:nvPr>
        </p:nvSpPr>
        <p:spPr>
          <a:xfrm>
            <a:off x="4645033" y="1535113"/>
            <a:ext cx="4041775" cy="63976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6" name="Содержимое 5"/>
          <p:cNvSpPr>
            <a:spLocks noGrp="1"/>
          </p:cNvSpPr>
          <p:nvPr>
            <p:ph sz="quarter" idx="4"/>
          </p:nvPr>
        </p:nvSpPr>
        <p:spPr>
          <a:xfrm>
            <a:off x="4645033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FD159D8-ED62-420A-A7BD-900EF5727B4C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35883796"/>
      </p:ext>
    </p:extLst>
  </p:cSld>
  <p:clrMapOvr>
    <a:masterClrMapping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37F83C1-98EF-4DB3-91A9-40D7052296D6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4390098"/>
      </p:ext>
    </p:extLst>
  </p:cSld>
  <p:clrMapOvr>
    <a:masterClrMapping/>
  </p:clrMapOvr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3D37E0C-F20E-46AC-A451-C54B2994D17A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60885857"/>
      </p:ext>
    </p:extLst>
  </p:cSld>
  <p:clrMapOvr>
    <a:masterClrMapping/>
  </p:clrMapOvr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19" y="273049"/>
            <a:ext cx="3008313" cy="1162051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>
          <a:xfrm>
            <a:off x="3575050" y="273073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457219" y="1435104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58C8D59-34C9-493F-86E0-D818D27A5A7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41970244"/>
      </p:ext>
    </p:extLst>
  </p:cSld>
  <p:clrMapOvr>
    <a:masterClrMapping/>
  </p:clrMapOvr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9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Рисунок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ru-RU" noProof="0" smtClean="0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1792288" y="5367359"/>
            <a:ext cx="5486400" cy="8048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598FF7A-69D6-4213-9F27-C8A95A202568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44506"/>
      </p:ext>
    </p:extLst>
  </p:cSld>
  <p:clrMapOvr>
    <a:masterClrMapping/>
  </p:clrMapOvr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BB3AC6E-D0DE-4064-B53B-75017AF86BA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72176256"/>
      </p:ext>
    </p:extLst>
  </p:cSld>
  <p:clrMapOvr>
    <a:masterClrMapping/>
  </p:clrMapOvr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/>
          <p:cNvSpPr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5851525"/>
          </a:xfrm>
        </p:spPr>
        <p:txBody>
          <a:bodyPr vert="eaVert"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>
          <a:xfrm>
            <a:off x="457200" y="274640"/>
            <a:ext cx="6019800" cy="5851525"/>
          </a:xfrm>
        </p:spPr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EFCF997-10C2-4D87-B71E-3CDFAF1194D5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56315879"/>
      </p:ext>
    </p:extLst>
  </p:cSld>
  <p:clrMapOvr>
    <a:masterClrMapping/>
  </p:clrMapOvr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685800" y="2130448"/>
            <a:ext cx="7772400" cy="1470025"/>
          </a:xfrm>
        </p:spPr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ru-RU" smtClean="0"/>
              <a:t>Образец подзаголовка</a:t>
            </a:r>
            <a:endParaRPr lang="ru-RU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C1567C-BE9F-4259-A84A-D4404B4D4CDA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52853491"/>
      </p:ext>
    </p:extLst>
  </p:cSld>
  <p:clrMapOvr>
    <a:masterClrMapping/>
  </p:clrMapOvr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DB4D39C-DBF1-4726-A48B-1837CD8F2843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56764793"/>
      </p:ext>
    </p:extLst>
  </p:cSld>
  <p:clrMapOvr>
    <a:masterClrMapping/>
  </p:clrMapOvr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722313" y="4406901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569021-B70F-424D-95FB-C3DBB58C8CC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00980198"/>
      </p:ext>
    </p:extLst>
  </p:cSld>
  <p:clrMapOvr>
    <a:masterClrMapping/>
  </p:clrMapOvr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5FB9181-A95B-49B3-91FE-506E78F1B183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48054144"/>
      </p:ext>
    </p:extLst>
  </p:cSld>
  <p:clrMapOvr>
    <a:masterClrMapping/>
  </p:clrMapOvr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Текст 4"/>
          <p:cNvSpPr>
            <a:spLocks noGrp="1"/>
          </p:cNvSpPr>
          <p:nvPr>
            <p:ph type="body" sz="quarter" idx="3"/>
          </p:nvPr>
        </p:nvSpPr>
        <p:spPr>
          <a:xfrm>
            <a:off x="4645033" y="1535113"/>
            <a:ext cx="4041775" cy="63976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6" name="Содержимое 5"/>
          <p:cNvSpPr>
            <a:spLocks noGrp="1"/>
          </p:cNvSpPr>
          <p:nvPr>
            <p:ph sz="quarter" idx="4"/>
          </p:nvPr>
        </p:nvSpPr>
        <p:spPr>
          <a:xfrm>
            <a:off x="4645033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FD159D8-ED62-420A-A7BD-900EF5727B4C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31100424"/>
      </p:ext>
    </p:extLst>
  </p:cSld>
  <p:clrMapOvr>
    <a:masterClrMapping/>
  </p:clrMapOvr>
</p:sldLayout>
</file>

<file path=ppt/slideLayouts/slideLayout9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37F83C1-98EF-4DB3-91A9-40D7052296D6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44717926"/>
      </p:ext>
    </p:extLst>
  </p:cSld>
  <p:clrMapOvr>
    <a:masterClrMapping/>
  </p:clrMapOvr>
</p:sldLayout>
</file>

<file path=ppt/slideLayouts/slideLayout9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3D37E0C-F20E-46AC-A451-C54B2994D17A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10265595"/>
      </p:ext>
    </p:extLst>
  </p:cSld>
  <p:clrMapOvr>
    <a:masterClrMapping/>
  </p:clrMapOvr>
</p:sldLayout>
</file>

<file path=ppt/slideLayouts/slideLayout9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19" y="273049"/>
            <a:ext cx="3008313" cy="1162051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>
          <a:xfrm>
            <a:off x="3575050" y="273073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457219" y="1435104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58C8D59-34C9-493F-86E0-D818D27A5A7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68980374"/>
      </p:ext>
    </p:extLst>
  </p:cSld>
  <p:clrMapOvr>
    <a:masterClrMapping/>
  </p:clrMapOvr>
</p:sldLayout>
</file>

<file path=ppt/slideLayouts/slideLayout10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9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Рисунок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ru-RU" noProof="0" smtClean="0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1792288" y="5367359"/>
            <a:ext cx="5486400" cy="8048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598FF7A-69D6-4213-9F27-C8A95A202568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96383901"/>
      </p:ext>
    </p:extLst>
  </p:cSld>
  <p:clrMapOvr>
    <a:masterClrMapping/>
  </p:clrMapOvr>
</p:sldLayout>
</file>

<file path=ppt/slideLayouts/slideLayout10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BB3AC6E-D0DE-4064-B53B-75017AF86BA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79330542"/>
      </p:ext>
    </p:extLst>
  </p:cSld>
  <p:clrMapOvr>
    <a:masterClrMapping/>
  </p:clrMapOvr>
</p:sldLayout>
</file>

<file path=ppt/slideLayouts/slideLayout10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/>
          <p:cNvSpPr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5851525"/>
          </a:xfrm>
        </p:spPr>
        <p:txBody>
          <a:bodyPr vert="eaVert"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>
          <a:xfrm>
            <a:off x="457200" y="274640"/>
            <a:ext cx="6019800" cy="5851525"/>
          </a:xfrm>
        </p:spPr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EFCF997-10C2-4D87-B71E-3CDFAF1194D5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61663483"/>
      </p:ext>
    </p:extLst>
  </p:cSld>
  <p:clrMapOvr>
    <a:masterClrMapping/>
  </p:clrMapOvr>
</p:sldLayout>
</file>

<file path=ppt/slideLayouts/slideLayout10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685800" y="2130448"/>
            <a:ext cx="7772400" cy="1470025"/>
          </a:xfrm>
        </p:spPr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ru-RU" smtClean="0"/>
              <a:t>Образец подзаголовка</a:t>
            </a:r>
            <a:endParaRPr lang="ru-RU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C1567C-BE9F-4259-A84A-D4404B4D4CDA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55310945"/>
      </p:ext>
    </p:extLst>
  </p:cSld>
  <p:clrMapOvr>
    <a:masterClrMapping/>
  </p:clrMapOvr>
</p:sldLayout>
</file>

<file path=ppt/slideLayouts/slideLayout10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DB4D39C-DBF1-4726-A48B-1837CD8F2843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69440876"/>
      </p:ext>
    </p:extLst>
  </p:cSld>
  <p:clrMapOvr>
    <a:masterClrMapping/>
  </p:clrMapOvr>
</p:sldLayout>
</file>

<file path=ppt/slideLayouts/slideLayout10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722313" y="4406901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569021-B70F-424D-95FB-C3DBB58C8CC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78906150"/>
      </p:ext>
    </p:extLst>
  </p:cSld>
  <p:clrMapOvr>
    <a:masterClrMapping/>
  </p:clrMapOvr>
</p:sldLayout>
</file>

<file path=ppt/slideLayouts/slideLayout10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5FB9181-A95B-49B3-91FE-506E78F1B183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68190759"/>
      </p:ext>
    </p:extLst>
  </p:cSld>
  <p:clrMapOvr>
    <a:masterClrMapping/>
  </p:clrMapOvr>
</p:sldLayout>
</file>

<file path=ppt/slideLayouts/slideLayout10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Текст 4"/>
          <p:cNvSpPr>
            <a:spLocks noGrp="1"/>
          </p:cNvSpPr>
          <p:nvPr>
            <p:ph type="body" sz="quarter" idx="3"/>
          </p:nvPr>
        </p:nvSpPr>
        <p:spPr>
          <a:xfrm>
            <a:off x="4645033" y="1535113"/>
            <a:ext cx="4041775" cy="63976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6" name="Содержимое 5"/>
          <p:cNvSpPr>
            <a:spLocks noGrp="1"/>
          </p:cNvSpPr>
          <p:nvPr>
            <p:ph sz="quarter" idx="4"/>
          </p:nvPr>
        </p:nvSpPr>
        <p:spPr>
          <a:xfrm>
            <a:off x="4645033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FD159D8-ED62-420A-A7BD-900EF5727B4C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50272505"/>
      </p:ext>
    </p:extLst>
  </p:cSld>
  <p:clrMapOvr>
    <a:masterClrMapping/>
  </p:clrMapOvr>
</p:sldLayout>
</file>

<file path=ppt/slideLayouts/slideLayout10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37F83C1-98EF-4DB3-91A9-40D7052296D6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74142741"/>
      </p:ext>
    </p:extLst>
  </p:cSld>
  <p:clrMapOvr>
    <a:masterClrMapping/>
  </p:clrMapOvr>
</p:sldLayout>
</file>

<file path=ppt/slideLayouts/slideLayout10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3D37E0C-F20E-46AC-A451-C54B2994D17A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65526070"/>
      </p:ext>
    </p:extLst>
  </p:cSld>
  <p:clrMapOvr>
    <a:masterClrMapping/>
  </p:clrMapOvr>
</p:sldLayout>
</file>

<file path=ppt/slideLayouts/slideLayout11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19" y="273049"/>
            <a:ext cx="3008313" cy="1162051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>
          <a:xfrm>
            <a:off x="3575050" y="273073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457219" y="1435104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58C8D59-34C9-493F-86E0-D818D27A5A7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80160396"/>
      </p:ext>
    </p:extLst>
  </p:cSld>
  <p:clrMapOvr>
    <a:masterClrMapping/>
  </p:clrMapOvr>
</p:sldLayout>
</file>

<file path=ppt/slideLayouts/slideLayout11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9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Рисунок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ru-RU" noProof="0" smtClean="0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1792288" y="5367359"/>
            <a:ext cx="5486400" cy="8048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598FF7A-69D6-4213-9F27-C8A95A202568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90082555"/>
      </p:ext>
    </p:extLst>
  </p:cSld>
  <p:clrMapOvr>
    <a:masterClrMapping/>
  </p:clrMapOvr>
</p:sldLayout>
</file>

<file path=ppt/slideLayouts/slideLayout1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BB3AC6E-D0DE-4064-B53B-75017AF86BA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06725692"/>
      </p:ext>
    </p:extLst>
  </p:cSld>
  <p:clrMapOvr>
    <a:masterClrMapping/>
  </p:clrMapOvr>
</p:sldLayout>
</file>

<file path=ppt/slideLayouts/slideLayout1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/>
          <p:cNvSpPr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5851525"/>
          </a:xfrm>
        </p:spPr>
        <p:txBody>
          <a:bodyPr vert="eaVert"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>
          <a:xfrm>
            <a:off x="457200" y="274640"/>
            <a:ext cx="6019800" cy="5851525"/>
          </a:xfrm>
        </p:spPr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EFCF997-10C2-4D87-B71E-3CDFAF1194D5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29029987"/>
      </p:ext>
    </p:extLst>
  </p:cSld>
  <p:clrMapOvr>
    <a:masterClrMapping/>
  </p:clrMapOvr>
</p:sldLayout>
</file>

<file path=ppt/slideLayouts/slideLayout1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685800" y="2130448"/>
            <a:ext cx="7772400" cy="1470025"/>
          </a:xfrm>
        </p:spPr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ru-RU" smtClean="0"/>
              <a:t>Образец подзаголовка</a:t>
            </a:r>
            <a:endParaRPr lang="ru-RU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C1567C-BE9F-4259-A84A-D4404B4D4CDA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46054189"/>
      </p:ext>
    </p:extLst>
  </p:cSld>
  <p:clrMapOvr>
    <a:masterClrMapping/>
  </p:clrMapOvr>
</p:sldLayout>
</file>

<file path=ppt/slideLayouts/slideLayout1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DB4D39C-DBF1-4726-A48B-1837CD8F2843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04586763"/>
      </p:ext>
    </p:extLst>
  </p:cSld>
  <p:clrMapOvr>
    <a:masterClrMapping/>
  </p:clrMapOvr>
</p:sldLayout>
</file>

<file path=ppt/slideLayouts/slideLayout1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722313" y="4406901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569021-B70F-424D-95FB-C3DBB58C8CC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40635336"/>
      </p:ext>
    </p:extLst>
  </p:cSld>
  <p:clrMapOvr>
    <a:masterClrMapping/>
  </p:clrMapOvr>
</p:sldLayout>
</file>

<file path=ppt/slideLayouts/slideLayout1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5FB9181-A95B-49B3-91FE-506E78F1B183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38235841"/>
      </p:ext>
    </p:extLst>
  </p:cSld>
  <p:clrMapOvr>
    <a:masterClrMapping/>
  </p:clrMapOvr>
</p:sldLayout>
</file>

<file path=ppt/slideLayouts/slideLayout1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Текст 4"/>
          <p:cNvSpPr>
            <a:spLocks noGrp="1"/>
          </p:cNvSpPr>
          <p:nvPr>
            <p:ph type="body" sz="quarter" idx="3"/>
          </p:nvPr>
        </p:nvSpPr>
        <p:spPr>
          <a:xfrm>
            <a:off x="4645033" y="1535113"/>
            <a:ext cx="4041775" cy="63976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6" name="Содержимое 5"/>
          <p:cNvSpPr>
            <a:spLocks noGrp="1"/>
          </p:cNvSpPr>
          <p:nvPr>
            <p:ph sz="quarter" idx="4"/>
          </p:nvPr>
        </p:nvSpPr>
        <p:spPr>
          <a:xfrm>
            <a:off x="4645033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FD159D8-ED62-420A-A7BD-900EF5727B4C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00686828"/>
      </p:ext>
    </p:extLst>
  </p:cSld>
  <p:clrMapOvr>
    <a:masterClrMapping/>
  </p:clrMapOvr>
</p:sldLayout>
</file>

<file path=ppt/slideLayouts/slideLayout1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37F83C1-98EF-4DB3-91A9-40D7052296D6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84119150"/>
      </p:ext>
    </p:extLst>
  </p:cSld>
  <p:clrMapOvr>
    <a:masterClrMapping/>
  </p:clrMapOvr>
</p:sldLayout>
</file>

<file path=ppt/slideLayouts/slideLayout1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3D37E0C-F20E-46AC-A451-C54B2994D17A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79852356"/>
      </p:ext>
    </p:extLst>
  </p:cSld>
  <p:clrMapOvr>
    <a:masterClrMapping/>
  </p:clrMapOvr>
</p:sldLayout>
</file>

<file path=ppt/slideLayouts/slideLayout1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19" y="273049"/>
            <a:ext cx="3008313" cy="1162051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>
          <a:xfrm>
            <a:off x="3575050" y="273073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457219" y="1435104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58C8D59-34C9-493F-86E0-D818D27A5A7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41921996"/>
      </p:ext>
    </p:extLst>
  </p:cSld>
  <p:clrMapOvr>
    <a:masterClrMapping/>
  </p:clrMapOvr>
</p:sldLayout>
</file>

<file path=ppt/slideLayouts/slideLayout12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9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Рисунок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ru-RU" noProof="0" smtClean="0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1792288" y="5367359"/>
            <a:ext cx="5486400" cy="8048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598FF7A-69D6-4213-9F27-C8A95A202568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68225"/>
      </p:ext>
    </p:extLst>
  </p:cSld>
  <p:clrMapOvr>
    <a:masterClrMapping/>
  </p:clrMapOvr>
</p:sldLayout>
</file>

<file path=ppt/slideLayouts/slideLayout1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BB3AC6E-D0DE-4064-B53B-75017AF86BA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99321769"/>
      </p:ext>
    </p:extLst>
  </p:cSld>
  <p:clrMapOvr>
    <a:masterClrMapping/>
  </p:clrMapOvr>
</p:sldLayout>
</file>

<file path=ppt/slideLayouts/slideLayout1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/>
          <p:cNvSpPr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5851525"/>
          </a:xfrm>
        </p:spPr>
        <p:txBody>
          <a:bodyPr vert="eaVert"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>
          <a:xfrm>
            <a:off x="457200" y="274640"/>
            <a:ext cx="6019800" cy="5851525"/>
          </a:xfrm>
        </p:spPr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EFCF997-10C2-4D87-B71E-3CDFAF1194D5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27290876"/>
      </p:ext>
    </p:extLst>
  </p:cSld>
  <p:clrMapOvr>
    <a:masterClrMapping/>
  </p:clrMapOvr>
</p:sldLayout>
</file>

<file path=ppt/slideLayouts/slideLayout12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685800" y="2130448"/>
            <a:ext cx="7772400" cy="1470025"/>
          </a:xfrm>
        </p:spPr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ru-RU" smtClean="0"/>
              <a:t>Образец подзаголовка</a:t>
            </a:r>
            <a:endParaRPr lang="ru-RU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C1567C-BE9F-4259-A84A-D4404B4D4CDA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31968444"/>
      </p:ext>
    </p:extLst>
  </p:cSld>
  <p:clrMapOvr>
    <a:masterClrMapping/>
  </p:clrMapOvr>
</p:sldLayout>
</file>

<file path=ppt/slideLayouts/slideLayout12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DB4D39C-DBF1-4726-A48B-1837CD8F2843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93372537"/>
      </p:ext>
    </p:extLst>
  </p:cSld>
  <p:clrMapOvr>
    <a:masterClrMapping/>
  </p:clrMapOvr>
</p:sldLayout>
</file>

<file path=ppt/slideLayouts/slideLayout12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722313" y="4406901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569021-B70F-424D-95FB-C3DBB58C8CC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20778304"/>
      </p:ext>
    </p:extLst>
  </p:cSld>
  <p:clrMapOvr>
    <a:masterClrMapping/>
  </p:clrMapOvr>
</p:sldLayout>
</file>

<file path=ppt/slideLayouts/slideLayout12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5FB9181-A95B-49B3-91FE-506E78F1B183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86870038"/>
      </p:ext>
    </p:extLst>
  </p:cSld>
  <p:clrMapOvr>
    <a:masterClrMapping/>
  </p:clrMapOvr>
</p:sldLayout>
</file>

<file path=ppt/slideLayouts/slideLayout12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Текст 4"/>
          <p:cNvSpPr>
            <a:spLocks noGrp="1"/>
          </p:cNvSpPr>
          <p:nvPr>
            <p:ph type="body" sz="quarter" idx="3"/>
          </p:nvPr>
        </p:nvSpPr>
        <p:spPr>
          <a:xfrm>
            <a:off x="4645033" y="1535113"/>
            <a:ext cx="4041775" cy="63976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6" name="Содержимое 5"/>
          <p:cNvSpPr>
            <a:spLocks noGrp="1"/>
          </p:cNvSpPr>
          <p:nvPr>
            <p:ph sz="quarter" idx="4"/>
          </p:nvPr>
        </p:nvSpPr>
        <p:spPr>
          <a:xfrm>
            <a:off x="4645033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FD159D8-ED62-420A-A7BD-900EF5727B4C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50720638"/>
      </p:ext>
    </p:extLst>
  </p:cSld>
  <p:clrMapOvr>
    <a:masterClrMapping/>
  </p:clrMapOvr>
</p:sldLayout>
</file>

<file path=ppt/slideLayouts/slideLayout13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37F83C1-98EF-4DB3-91A9-40D7052296D6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56233238"/>
      </p:ext>
    </p:extLst>
  </p:cSld>
  <p:clrMapOvr>
    <a:masterClrMapping/>
  </p:clrMapOvr>
</p:sldLayout>
</file>

<file path=ppt/slideLayouts/slideLayout13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3D37E0C-F20E-46AC-A451-C54B2994D17A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9543344"/>
      </p:ext>
    </p:extLst>
  </p:cSld>
  <p:clrMapOvr>
    <a:masterClrMapping/>
  </p:clrMapOvr>
</p:sldLayout>
</file>

<file path=ppt/slideLayouts/slideLayout13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19" y="273049"/>
            <a:ext cx="3008313" cy="1162051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>
          <a:xfrm>
            <a:off x="3575050" y="273073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457219" y="1435104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58C8D59-34C9-493F-86E0-D818D27A5A7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53344978"/>
      </p:ext>
    </p:extLst>
  </p:cSld>
  <p:clrMapOvr>
    <a:masterClrMapping/>
  </p:clrMapOvr>
</p:sldLayout>
</file>

<file path=ppt/slideLayouts/slideLayout13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9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Рисунок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ru-RU" noProof="0" smtClean="0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1792288" y="5367359"/>
            <a:ext cx="5486400" cy="8048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598FF7A-69D6-4213-9F27-C8A95A202568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30319172"/>
      </p:ext>
    </p:extLst>
  </p:cSld>
  <p:clrMapOvr>
    <a:masterClrMapping/>
  </p:clrMapOvr>
</p:sldLayout>
</file>

<file path=ppt/slideLayouts/slideLayout1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BB3AC6E-D0DE-4064-B53B-75017AF86BA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232971"/>
      </p:ext>
    </p:extLst>
  </p:cSld>
  <p:clrMapOvr>
    <a:masterClrMapping/>
  </p:clrMapOvr>
</p:sldLayout>
</file>

<file path=ppt/slideLayouts/slideLayout13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/>
          <p:cNvSpPr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5851525"/>
          </a:xfrm>
        </p:spPr>
        <p:txBody>
          <a:bodyPr vert="eaVert"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>
          <a:xfrm>
            <a:off x="457200" y="274640"/>
            <a:ext cx="6019800" cy="5851525"/>
          </a:xfrm>
        </p:spPr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EFCF997-10C2-4D87-B71E-3CDFAF1194D5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0919589"/>
      </p:ext>
    </p:extLst>
  </p:cSld>
  <p:clrMapOvr>
    <a:masterClrMapping/>
  </p:clrMapOvr>
</p:sldLayout>
</file>

<file path=ppt/slideLayouts/slideLayout13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685800" y="2130448"/>
            <a:ext cx="7772400" cy="1470025"/>
          </a:xfrm>
        </p:spPr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ru-RU" smtClean="0"/>
              <a:t>Образец подзаголовка</a:t>
            </a:r>
            <a:endParaRPr lang="ru-RU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C1567C-BE9F-4259-A84A-D4404B4D4CDA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20177768"/>
      </p:ext>
    </p:extLst>
  </p:cSld>
  <p:clrMapOvr>
    <a:masterClrMapping/>
  </p:clrMapOvr>
</p:sldLayout>
</file>

<file path=ppt/slideLayouts/slideLayout13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DB4D39C-DBF1-4726-A48B-1837CD8F2843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22588127"/>
      </p:ext>
    </p:extLst>
  </p:cSld>
  <p:clrMapOvr>
    <a:masterClrMapping/>
  </p:clrMapOvr>
</p:sldLayout>
</file>

<file path=ppt/slideLayouts/slideLayout13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722313" y="4406901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569021-B70F-424D-95FB-C3DBB58C8CC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16248200"/>
      </p:ext>
    </p:extLst>
  </p:cSld>
  <p:clrMapOvr>
    <a:masterClrMapping/>
  </p:clrMapOvr>
</p:sldLayout>
</file>

<file path=ppt/slideLayouts/slideLayout13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5FB9181-A95B-49B3-91FE-506E78F1B183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93965856"/>
      </p:ext>
    </p:extLst>
  </p:cSld>
  <p:clrMapOvr>
    <a:masterClrMapping/>
  </p:clrMapOvr>
</p:sldLayout>
</file>

<file path=ppt/slideLayouts/slideLayout14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Текст 4"/>
          <p:cNvSpPr>
            <a:spLocks noGrp="1"/>
          </p:cNvSpPr>
          <p:nvPr>
            <p:ph type="body" sz="quarter" idx="3"/>
          </p:nvPr>
        </p:nvSpPr>
        <p:spPr>
          <a:xfrm>
            <a:off x="4645033" y="1535113"/>
            <a:ext cx="4041775" cy="63976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6" name="Содержимое 5"/>
          <p:cNvSpPr>
            <a:spLocks noGrp="1"/>
          </p:cNvSpPr>
          <p:nvPr>
            <p:ph sz="quarter" idx="4"/>
          </p:nvPr>
        </p:nvSpPr>
        <p:spPr>
          <a:xfrm>
            <a:off x="4645033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FD159D8-ED62-420A-A7BD-900EF5727B4C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75963209"/>
      </p:ext>
    </p:extLst>
  </p:cSld>
  <p:clrMapOvr>
    <a:masterClrMapping/>
  </p:clrMapOvr>
</p:sldLayout>
</file>

<file path=ppt/slideLayouts/slideLayout1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37F83C1-98EF-4DB3-91A9-40D7052296D6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65750271"/>
      </p:ext>
    </p:extLst>
  </p:cSld>
  <p:clrMapOvr>
    <a:masterClrMapping/>
  </p:clrMapOvr>
</p:sldLayout>
</file>

<file path=ppt/slideLayouts/slideLayout14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3D37E0C-F20E-46AC-A451-C54B2994D17A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74783309"/>
      </p:ext>
    </p:extLst>
  </p:cSld>
  <p:clrMapOvr>
    <a:masterClrMapping/>
  </p:clrMapOvr>
</p:sldLayout>
</file>

<file path=ppt/slideLayouts/slideLayout14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19" y="273049"/>
            <a:ext cx="3008313" cy="1162051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>
          <a:xfrm>
            <a:off x="3575050" y="273073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457219" y="1435104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58C8D59-34C9-493F-86E0-D818D27A5A7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30262628"/>
      </p:ext>
    </p:extLst>
  </p:cSld>
  <p:clrMapOvr>
    <a:masterClrMapping/>
  </p:clrMapOvr>
</p:sldLayout>
</file>

<file path=ppt/slideLayouts/slideLayout14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9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Рисунок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ru-RU" noProof="0" smtClean="0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1792288" y="5367359"/>
            <a:ext cx="5486400" cy="8048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598FF7A-69D6-4213-9F27-C8A95A202568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31810112"/>
      </p:ext>
    </p:extLst>
  </p:cSld>
  <p:clrMapOvr>
    <a:masterClrMapping/>
  </p:clrMapOvr>
</p:sldLayout>
</file>

<file path=ppt/slideLayouts/slideLayout14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BB3AC6E-D0DE-4064-B53B-75017AF86BA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41378200"/>
      </p:ext>
    </p:extLst>
  </p:cSld>
  <p:clrMapOvr>
    <a:masterClrMapping/>
  </p:clrMapOvr>
</p:sldLayout>
</file>

<file path=ppt/slideLayouts/slideLayout14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/>
          <p:cNvSpPr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5851525"/>
          </a:xfrm>
        </p:spPr>
        <p:txBody>
          <a:bodyPr vert="eaVert"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>
          <a:xfrm>
            <a:off x="457200" y="274640"/>
            <a:ext cx="6019800" cy="5851525"/>
          </a:xfrm>
        </p:spPr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EFCF997-10C2-4D87-B71E-3CDFAF1194D5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75340369"/>
      </p:ext>
    </p:extLst>
  </p:cSld>
  <p:clrMapOvr>
    <a:masterClrMapping/>
  </p:clrMapOvr>
</p:sldLayout>
</file>

<file path=ppt/slideLayouts/slideLayout1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685800" y="2130448"/>
            <a:ext cx="7772400" cy="1470025"/>
          </a:xfrm>
        </p:spPr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ru-RU" smtClean="0"/>
              <a:t>Образец подзаголовка</a:t>
            </a:r>
            <a:endParaRPr lang="ru-RU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C1567C-BE9F-4259-A84A-D4404B4D4CDA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82497174"/>
      </p:ext>
    </p:extLst>
  </p:cSld>
  <p:clrMapOvr>
    <a:masterClrMapping/>
  </p:clrMapOvr>
</p:sldLayout>
</file>

<file path=ppt/slideLayouts/slideLayout14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DB4D39C-DBF1-4726-A48B-1837CD8F2843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10185126"/>
      </p:ext>
    </p:extLst>
  </p:cSld>
  <p:clrMapOvr>
    <a:masterClrMapping/>
  </p:clrMapOvr>
</p:sldLayout>
</file>

<file path=ppt/slideLayouts/slideLayout14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722313" y="4406901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569021-B70F-424D-95FB-C3DBB58C8CC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16642977"/>
      </p:ext>
    </p:extLst>
  </p:cSld>
  <p:clrMapOvr>
    <a:masterClrMapping/>
  </p:clrMapOvr>
</p:sldLayout>
</file>

<file path=ppt/slideLayouts/slideLayout15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5FB9181-A95B-49B3-91FE-506E78F1B183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27864729"/>
      </p:ext>
    </p:extLst>
  </p:cSld>
  <p:clrMapOvr>
    <a:masterClrMapping/>
  </p:clrMapOvr>
</p:sldLayout>
</file>

<file path=ppt/slideLayouts/slideLayout15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Текст 4"/>
          <p:cNvSpPr>
            <a:spLocks noGrp="1"/>
          </p:cNvSpPr>
          <p:nvPr>
            <p:ph type="body" sz="quarter" idx="3"/>
          </p:nvPr>
        </p:nvSpPr>
        <p:spPr>
          <a:xfrm>
            <a:off x="4645033" y="1535113"/>
            <a:ext cx="4041775" cy="63976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6" name="Содержимое 5"/>
          <p:cNvSpPr>
            <a:spLocks noGrp="1"/>
          </p:cNvSpPr>
          <p:nvPr>
            <p:ph sz="quarter" idx="4"/>
          </p:nvPr>
        </p:nvSpPr>
        <p:spPr>
          <a:xfrm>
            <a:off x="4645033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FD159D8-ED62-420A-A7BD-900EF5727B4C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91139564"/>
      </p:ext>
    </p:extLst>
  </p:cSld>
  <p:clrMapOvr>
    <a:masterClrMapping/>
  </p:clrMapOvr>
</p:sldLayout>
</file>

<file path=ppt/slideLayouts/slideLayout15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37F83C1-98EF-4DB3-91A9-40D7052296D6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07201103"/>
      </p:ext>
    </p:extLst>
  </p:cSld>
  <p:clrMapOvr>
    <a:masterClrMapping/>
  </p:clrMapOvr>
</p:sldLayout>
</file>

<file path=ppt/slideLayouts/slideLayout15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3D37E0C-F20E-46AC-A451-C54B2994D17A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57020257"/>
      </p:ext>
    </p:extLst>
  </p:cSld>
  <p:clrMapOvr>
    <a:masterClrMapping/>
  </p:clrMapOvr>
</p:sldLayout>
</file>

<file path=ppt/slideLayouts/slideLayout15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19" y="273049"/>
            <a:ext cx="3008313" cy="1162051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>
          <a:xfrm>
            <a:off x="3575050" y="273073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457219" y="1435104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58C8D59-34C9-493F-86E0-D818D27A5A7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05978908"/>
      </p:ext>
    </p:extLst>
  </p:cSld>
  <p:clrMapOvr>
    <a:masterClrMapping/>
  </p:clrMapOvr>
</p:sldLayout>
</file>

<file path=ppt/slideLayouts/slideLayout15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9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Рисунок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ru-RU" noProof="0" smtClean="0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1792288" y="5367359"/>
            <a:ext cx="5486400" cy="8048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598FF7A-69D6-4213-9F27-C8A95A202568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3084220"/>
      </p:ext>
    </p:extLst>
  </p:cSld>
  <p:clrMapOvr>
    <a:masterClrMapping/>
  </p:clrMapOvr>
</p:sldLayout>
</file>

<file path=ppt/slideLayouts/slideLayout15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BB3AC6E-D0DE-4064-B53B-75017AF86BA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37534846"/>
      </p:ext>
    </p:extLst>
  </p:cSld>
  <p:clrMapOvr>
    <a:masterClrMapping/>
  </p:clrMapOvr>
</p:sldLayout>
</file>

<file path=ppt/slideLayouts/slideLayout15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/>
          <p:cNvSpPr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5851525"/>
          </a:xfrm>
        </p:spPr>
        <p:txBody>
          <a:bodyPr vert="eaVert"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>
          <a:xfrm>
            <a:off x="457200" y="274640"/>
            <a:ext cx="6019800" cy="5851525"/>
          </a:xfrm>
        </p:spPr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EFCF997-10C2-4D87-B71E-3CDFAF1194D5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98251095"/>
      </p:ext>
    </p:extLst>
  </p:cSld>
  <p:clrMapOvr>
    <a:masterClrMapping/>
  </p:clrMapOvr>
</p:sldLayout>
</file>

<file path=ppt/slideLayouts/slideLayout15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685800" y="2130448"/>
            <a:ext cx="7772400" cy="1470025"/>
          </a:xfrm>
        </p:spPr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ru-RU" smtClean="0"/>
              <a:t>Образец подзаголовка</a:t>
            </a:r>
            <a:endParaRPr lang="ru-RU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C1567C-BE9F-4259-A84A-D4404B4D4CDA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76886759"/>
      </p:ext>
    </p:extLst>
  </p:cSld>
  <p:clrMapOvr>
    <a:masterClrMapping/>
  </p:clrMapOvr>
</p:sldLayout>
</file>

<file path=ppt/slideLayouts/slideLayout15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DB4D39C-DBF1-4726-A48B-1837CD8F2843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57368625"/>
      </p:ext>
    </p:extLst>
  </p:cSld>
  <p:clrMapOvr>
    <a:masterClrMapping/>
  </p:clrMapOvr>
</p:sldLayout>
</file>

<file path=ppt/slideLayouts/slideLayout16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722313" y="4406901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569021-B70F-424D-95FB-C3DBB58C8CC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75692559"/>
      </p:ext>
    </p:extLst>
  </p:cSld>
  <p:clrMapOvr>
    <a:masterClrMapping/>
  </p:clrMapOvr>
</p:sldLayout>
</file>

<file path=ppt/slideLayouts/slideLayout16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5FB9181-A95B-49B3-91FE-506E78F1B183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41889546"/>
      </p:ext>
    </p:extLst>
  </p:cSld>
  <p:clrMapOvr>
    <a:masterClrMapping/>
  </p:clrMapOvr>
</p:sldLayout>
</file>

<file path=ppt/slideLayouts/slideLayout16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Текст 4"/>
          <p:cNvSpPr>
            <a:spLocks noGrp="1"/>
          </p:cNvSpPr>
          <p:nvPr>
            <p:ph type="body" sz="quarter" idx="3"/>
          </p:nvPr>
        </p:nvSpPr>
        <p:spPr>
          <a:xfrm>
            <a:off x="4645033" y="1535113"/>
            <a:ext cx="4041775" cy="63976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6" name="Содержимое 5"/>
          <p:cNvSpPr>
            <a:spLocks noGrp="1"/>
          </p:cNvSpPr>
          <p:nvPr>
            <p:ph sz="quarter" idx="4"/>
          </p:nvPr>
        </p:nvSpPr>
        <p:spPr>
          <a:xfrm>
            <a:off x="4645033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FD159D8-ED62-420A-A7BD-900EF5727B4C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20468089"/>
      </p:ext>
    </p:extLst>
  </p:cSld>
  <p:clrMapOvr>
    <a:masterClrMapping/>
  </p:clrMapOvr>
</p:sldLayout>
</file>

<file path=ppt/slideLayouts/slideLayout16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37F83C1-98EF-4DB3-91A9-40D7052296D6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40858233"/>
      </p:ext>
    </p:extLst>
  </p:cSld>
  <p:clrMapOvr>
    <a:masterClrMapping/>
  </p:clrMapOvr>
</p:sldLayout>
</file>

<file path=ppt/slideLayouts/slideLayout16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3D37E0C-F20E-46AC-A451-C54B2994D17A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88160416"/>
      </p:ext>
    </p:extLst>
  </p:cSld>
  <p:clrMapOvr>
    <a:masterClrMapping/>
  </p:clrMapOvr>
</p:sldLayout>
</file>

<file path=ppt/slideLayouts/slideLayout16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19" y="273049"/>
            <a:ext cx="3008313" cy="1162051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>
          <a:xfrm>
            <a:off x="3575050" y="273073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457219" y="1435104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58C8D59-34C9-493F-86E0-D818D27A5A7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86521549"/>
      </p:ext>
    </p:extLst>
  </p:cSld>
  <p:clrMapOvr>
    <a:masterClrMapping/>
  </p:clrMapOvr>
</p:sldLayout>
</file>

<file path=ppt/slideLayouts/slideLayout16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9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Рисунок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ru-RU" noProof="0" smtClean="0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1792288" y="5367359"/>
            <a:ext cx="5486400" cy="8048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598FF7A-69D6-4213-9F27-C8A95A202568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2714754"/>
      </p:ext>
    </p:extLst>
  </p:cSld>
  <p:clrMapOvr>
    <a:masterClrMapping/>
  </p:clrMapOvr>
</p:sldLayout>
</file>

<file path=ppt/slideLayouts/slideLayout16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BB3AC6E-D0DE-4064-B53B-75017AF86BA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83282716"/>
      </p:ext>
    </p:extLst>
  </p:cSld>
  <p:clrMapOvr>
    <a:masterClrMapping/>
  </p:clrMapOvr>
</p:sldLayout>
</file>

<file path=ppt/slideLayouts/slideLayout16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/>
          <p:cNvSpPr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5851525"/>
          </a:xfrm>
        </p:spPr>
        <p:txBody>
          <a:bodyPr vert="eaVert"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>
          <a:xfrm>
            <a:off x="457200" y="274640"/>
            <a:ext cx="6019800" cy="5851525"/>
          </a:xfrm>
        </p:spPr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EFCF997-10C2-4D87-B71E-3CDFAF1194D5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63109710"/>
      </p:ext>
    </p:extLst>
  </p:cSld>
  <p:clrMapOvr>
    <a:masterClrMapping/>
  </p:clrMapOvr>
</p:sldLayout>
</file>

<file path=ppt/slideLayouts/slideLayout16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685800" y="2130441"/>
            <a:ext cx="7772400" cy="1470025"/>
          </a:xfrm>
        </p:spPr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ru-RU" smtClean="0"/>
              <a:t>Образец подзаголовка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6B9965-0652-4E0C-AD27-5DBA3E768E64}" type="datetimeFigureOut">
              <a:rPr lang="ru-RU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24.10.2017</a:t>
            </a:fld>
            <a:endParaRPr lang="ru-RU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0BA718-9D03-4A99-B508-0897464B4618}" type="slidenum">
              <a:rPr lang="ru-RU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‹#›</a:t>
            </a:fld>
            <a:endParaRPr lang="ru-RU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81148077"/>
      </p:ext>
    </p:extLst>
  </p:cSld>
  <p:clrMapOvr>
    <a:masterClrMapping/>
  </p:clrMapOvr>
</p:sldLayout>
</file>

<file path=ppt/slideLayouts/slideLayout17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6B9965-0652-4E0C-AD27-5DBA3E768E64}" type="datetimeFigureOut">
              <a:rPr lang="ru-RU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24.10.2017</a:t>
            </a:fld>
            <a:endParaRPr lang="ru-RU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0BA718-9D03-4A99-B508-0897464B4618}" type="slidenum">
              <a:rPr lang="ru-RU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‹#›</a:t>
            </a:fld>
            <a:endParaRPr lang="ru-RU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47116450"/>
      </p:ext>
    </p:extLst>
  </p:cSld>
  <p:clrMapOvr>
    <a:masterClrMapping/>
  </p:clrMapOvr>
</p:sldLayout>
</file>

<file path=ppt/slideLayouts/slideLayout17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722313" y="4406901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6B9965-0652-4E0C-AD27-5DBA3E768E64}" type="datetimeFigureOut">
              <a:rPr lang="ru-RU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24.10.2017</a:t>
            </a:fld>
            <a:endParaRPr lang="ru-RU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0BA718-9D03-4A99-B508-0897464B4618}" type="slidenum">
              <a:rPr lang="ru-RU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‹#›</a:t>
            </a:fld>
            <a:endParaRPr lang="ru-RU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63431458"/>
      </p:ext>
    </p:extLst>
  </p:cSld>
  <p:clrMapOvr>
    <a:masterClrMapping/>
  </p:clrMapOvr>
</p:sldLayout>
</file>

<file path=ppt/slideLayouts/slideLayout17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Объект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Объект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6B9965-0652-4E0C-AD27-5DBA3E768E64}" type="datetimeFigureOut">
              <a:rPr lang="ru-RU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24.10.2017</a:t>
            </a:fld>
            <a:endParaRPr lang="ru-RU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0BA718-9D03-4A99-B508-0897464B4618}" type="slidenum">
              <a:rPr lang="ru-RU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‹#›</a:t>
            </a:fld>
            <a:endParaRPr lang="ru-RU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61427566"/>
      </p:ext>
    </p:extLst>
  </p:cSld>
  <p:clrMapOvr>
    <a:masterClrMapping/>
  </p:clrMapOvr>
</p:sldLayout>
</file>

<file path=ppt/slideLayouts/slideLayout17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Объект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Текст 4"/>
          <p:cNvSpPr>
            <a:spLocks noGrp="1"/>
          </p:cNvSpPr>
          <p:nvPr>
            <p:ph type="body" sz="quarter" idx="3"/>
          </p:nvPr>
        </p:nvSpPr>
        <p:spPr>
          <a:xfrm>
            <a:off x="4645033" y="1535113"/>
            <a:ext cx="4041775" cy="63976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6" name="Объект 5"/>
          <p:cNvSpPr>
            <a:spLocks noGrp="1"/>
          </p:cNvSpPr>
          <p:nvPr>
            <p:ph sz="quarter" idx="4"/>
          </p:nvPr>
        </p:nvSpPr>
        <p:spPr>
          <a:xfrm>
            <a:off x="4645033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7" name="Дата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6B9965-0652-4E0C-AD27-5DBA3E768E64}" type="datetimeFigureOut">
              <a:rPr lang="ru-RU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24.10.2017</a:t>
            </a:fld>
            <a:endParaRPr lang="ru-RU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8" name="Нижний колонтитул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9" name="Номер слайда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0BA718-9D03-4A99-B508-0897464B4618}" type="slidenum">
              <a:rPr lang="ru-RU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‹#›</a:t>
            </a:fld>
            <a:endParaRPr lang="ru-RU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63361350"/>
      </p:ext>
    </p:extLst>
  </p:cSld>
  <p:clrMapOvr>
    <a:masterClrMapping/>
  </p:clrMapOvr>
</p:sldLayout>
</file>

<file path=ppt/slideLayouts/slideLayout17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Дата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6B9965-0652-4E0C-AD27-5DBA3E768E64}" type="datetimeFigureOut">
              <a:rPr lang="ru-RU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24.10.2017</a:t>
            </a:fld>
            <a:endParaRPr lang="ru-RU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4" name="Нижний колонтитул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5" name="Номер слайда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0BA718-9D03-4A99-B508-0897464B4618}" type="slidenum">
              <a:rPr lang="ru-RU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‹#›</a:t>
            </a:fld>
            <a:endParaRPr lang="ru-RU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88578468"/>
      </p:ext>
    </p:extLst>
  </p:cSld>
  <p:clrMapOvr>
    <a:masterClrMapping/>
  </p:clrMapOvr>
</p:sldLayout>
</file>

<file path=ppt/slideLayouts/slideLayout17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Дата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6B9965-0652-4E0C-AD27-5DBA3E768E64}" type="datetimeFigureOut">
              <a:rPr lang="ru-RU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24.10.2017</a:t>
            </a:fld>
            <a:endParaRPr lang="ru-RU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3" name="Нижний колонтитул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0BA718-9D03-4A99-B508-0897464B4618}" type="slidenum">
              <a:rPr lang="ru-RU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‹#›</a:t>
            </a:fld>
            <a:endParaRPr lang="ru-RU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78642809"/>
      </p:ext>
    </p:extLst>
  </p:cSld>
  <p:clrMapOvr>
    <a:masterClrMapping/>
  </p:clrMapOvr>
</p:sldLayout>
</file>

<file path=ppt/slideLayouts/slideLayout17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19" y="273049"/>
            <a:ext cx="3008313" cy="1162051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>
          <a:xfrm>
            <a:off x="3575050" y="273066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457219" y="1435104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6B9965-0652-4E0C-AD27-5DBA3E768E64}" type="datetimeFigureOut">
              <a:rPr lang="ru-RU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24.10.2017</a:t>
            </a:fld>
            <a:endParaRPr lang="ru-RU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0BA718-9D03-4A99-B508-0897464B4618}" type="slidenum">
              <a:rPr lang="ru-RU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‹#›</a:t>
            </a:fld>
            <a:endParaRPr lang="ru-RU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79525031"/>
      </p:ext>
    </p:extLst>
  </p:cSld>
  <p:clrMapOvr>
    <a:masterClrMapping/>
  </p:clrMapOvr>
</p:sldLayout>
</file>

<file path=ppt/slideLayouts/slideLayout17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9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Рисунок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1792288" y="5367353"/>
            <a:ext cx="5486400" cy="8048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6B9965-0652-4E0C-AD27-5DBA3E768E64}" type="datetimeFigureOut">
              <a:rPr lang="ru-RU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24.10.2017</a:t>
            </a:fld>
            <a:endParaRPr lang="ru-RU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0BA718-9D03-4A99-B508-0897464B4618}" type="slidenum">
              <a:rPr lang="ru-RU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‹#›</a:t>
            </a:fld>
            <a:endParaRPr lang="ru-RU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46618283"/>
      </p:ext>
    </p:extLst>
  </p:cSld>
  <p:clrMapOvr>
    <a:masterClrMapping/>
  </p:clrMapOvr>
</p:sldLayout>
</file>

<file path=ppt/slideLayouts/slideLayout17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6B9965-0652-4E0C-AD27-5DBA3E768E64}" type="datetimeFigureOut">
              <a:rPr lang="ru-RU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24.10.2017</a:t>
            </a:fld>
            <a:endParaRPr lang="ru-RU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0BA718-9D03-4A99-B508-0897464B4618}" type="slidenum">
              <a:rPr lang="ru-RU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‹#›</a:t>
            </a:fld>
            <a:endParaRPr lang="ru-RU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04049873"/>
      </p:ext>
    </p:extLst>
  </p:cSld>
  <p:clrMapOvr>
    <a:masterClrMapping/>
  </p:clrMapOvr>
</p:sldLayout>
</file>

<file path=ppt/slideLayouts/slideLayout17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/>
          <p:cNvSpPr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5851525"/>
          </a:xfrm>
        </p:spPr>
        <p:txBody>
          <a:bodyPr vert="eaVert"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>
          <a:xfrm>
            <a:off x="457200" y="274640"/>
            <a:ext cx="6019800" cy="5851525"/>
          </a:xfrm>
        </p:spPr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6B9965-0652-4E0C-AD27-5DBA3E768E64}" type="datetimeFigureOut">
              <a:rPr lang="ru-RU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24.10.2017</a:t>
            </a:fld>
            <a:endParaRPr lang="ru-RU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0BA718-9D03-4A99-B508-0897464B4618}" type="slidenum">
              <a:rPr lang="ru-RU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‹#›</a:t>
            </a:fld>
            <a:endParaRPr lang="ru-RU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944697687"/>
      </p:ext>
    </p:extLst>
  </p:cSld>
  <p:clrMapOvr>
    <a:masterClrMapping/>
  </p:clrMapOvr>
</p:sldLayout>
</file>

<file path=ppt/slideLayouts/slideLayout18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685800" y="2130441"/>
            <a:ext cx="7772400" cy="1470025"/>
          </a:xfrm>
        </p:spPr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ru-RU" smtClean="0"/>
              <a:t>Образец подзаголовка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6B9965-0652-4E0C-AD27-5DBA3E768E64}" type="datetimeFigureOut">
              <a:rPr lang="ru-RU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24.10.2017</a:t>
            </a:fld>
            <a:endParaRPr lang="ru-RU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0BA718-9D03-4A99-B508-0897464B4618}" type="slidenum">
              <a:rPr lang="ru-RU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‹#›</a:t>
            </a:fld>
            <a:endParaRPr lang="ru-RU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61558353"/>
      </p:ext>
    </p:extLst>
  </p:cSld>
  <p:clrMapOvr>
    <a:masterClrMapping/>
  </p:clrMapOvr>
</p:sldLayout>
</file>

<file path=ppt/slideLayouts/slideLayout18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6B9965-0652-4E0C-AD27-5DBA3E768E64}" type="datetimeFigureOut">
              <a:rPr lang="ru-RU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24.10.2017</a:t>
            </a:fld>
            <a:endParaRPr lang="ru-RU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0BA718-9D03-4A99-B508-0897464B4618}" type="slidenum">
              <a:rPr lang="ru-RU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‹#›</a:t>
            </a:fld>
            <a:endParaRPr lang="ru-RU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13110504"/>
      </p:ext>
    </p:extLst>
  </p:cSld>
  <p:clrMapOvr>
    <a:masterClrMapping/>
  </p:clrMapOvr>
</p:sldLayout>
</file>

<file path=ppt/slideLayouts/slideLayout18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722313" y="4406901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6B9965-0652-4E0C-AD27-5DBA3E768E64}" type="datetimeFigureOut">
              <a:rPr lang="ru-RU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24.10.2017</a:t>
            </a:fld>
            <a:endParaRPr lang="ru-RU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0BA718-9D03-4A99-B508-0897464B4618}" type="slidenum">
              <a:rPr lang="ru-RU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‹#›</a:t>
            </a:fld>
            <a:endParaRPr lang="ru-RU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35243310"/>
      </p:ext>
    </p:extLst>
  </p:cSld>
  <p:clrMapOvr>
    <a:masterClrMapping/>
  </p:clrMapOvr>
</p:sldLayout>
</file>

<file path=ppt/slideLayouts/slideLayout18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Объект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Объект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6B9965-0652-4E0C-AD27-5DBA3E768E64}" type="datetimeFigureOut">
              <a:rPr lang="ru-RU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24.10.2017</a:t>
            </a:fld>
            <a:endParaRPr lang="ru-RU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0BA718-9D03-4A99-B508-0897464B4618}" type="slidenum">
              <a:rPr lang="ru-RU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‹#›</a:t>
            </a:fld>
            <a:endParaRPr lang="ru-RU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907207560"/>
      </p:ext>
    </p:extLst>
  </p:cSld>
  <p:clrMapOvr>
    <a:masterClrMapping/>
  </p:clrMapOvr>
</p:sldLayout>
</file>

<file path=ppt/slideLayouts/slideLayout18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Объект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Текст 4"/>
          <p:cNvSpPr>
            <a:spLocks noGrp="1"/>
          </p:cNvSpPr>
          <p:nvPr>
            <p:ph type="body" sz="quarter" idx="3"/>
          </p:nvPr>
        </p:nvSpPr>
        <p:spPr>
          <a:xfrm>
            <a:off x="4645033" y="1535113"/>
            <a:ext cx="4041775" cy="63976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6" name="Объект 5"/>
          <p:cNvSpPr>
            <a:spLocks noGrp="1"/>
          </p:cNvSpPr>
          <p:nvPr>
            <p:ph sz="quarter" idx="4"/>
          </p:nvPr>
        </p:nvSpPr>
        <p:spPr>
          <a:xfrm>
            <a:off x="4645033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7" name="Дата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6B9965-0652-4E0C-AD27-5DBA3E768E64}" type="datetimeFigureOut">
              <a:rPr lang="ru-RU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24.10.2017</a:t>
            </a:fld>
            <a:endParaRPr lang="ru-RU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8" name="Нижний колонтитул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9" name="Номер слайда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0BA718-9D03-4A99-B508-0897464B4618}" type="slidenum">
              <a:rPr lang="ru-RU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‹#›</a:t>
            </a:fld>
            <a:endParaRPr lang="ru-RU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03973130"/>
      </p:ext>
    </p:extLst>
  </p:cSld>
  <p:clrMapOvr>
    <a:masterClrMapping/>
  </p:clrMapOvr>
</p:sldLayout>
</file>

<file path=ppt/slideLayouts/slideLayout18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Дата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6B9965-0652-4E0C-AD27-5DBA3E768E64}" type="datetimeFigureOut">
              <a:rPr lang="ru-RU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24.10.2017</a:t>
            </a:fld>
            <a:endParaRPr lang="ru-RU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4" name="Нижний колонтитул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5" name="Номер слайда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0BA718-9D03-4A99-B508-0897464B4618}" type="slidenum">
              <a:rPr lang="ru-RU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‹#›</a:t>
            </a:fld>
            <a:endParaRPr lang="ru-RU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33771846"/>
      </p:ext>
    </p:extLst>
  </p:cSld>
  <p:clrMapOvr>
    <a:masterClrMapping/>
  </p:clrMapOvr>
</p:sldLayout>
</file>

<file path=ppt/slideLayouts/slideLayout18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Дата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6B9965-0652-4E0C-AD27-5DBA3E768E64}" type="datetimeFigureOut">
              <a:rPr lang="ru-RU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24.10.2017</a:t>
            </a:fld>
            <a:endParaRPr lang="ru-RU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3" name="Нижний колонтитул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0BA718-9D03-4A99-B508-0897464B4618}" type="slidenum">
              <a:rPr lang="ru-RU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‹#›</a:t>
            </a:fld>
            <a:endParaRPr lang="ru-RU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42148577"/>
      </p:ext>
    </p:extLst>
  </p:cSld>
  <p:clrMapOvr>
    <a:masterClrMapping/>
  </p:clrMapOvr>
</p:sldLayout>
</file>

<file path=ppt/slideLayouts/slideLayout18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19" y="273049"/>
            <a:ext cx="3008313" cy="1162051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>
          <a:xfrm>
            <a:off x="3575050" y="273066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457219" y="1435104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6B9965-0652-4E0C-AD27-5DBA3E768E64}" type="datetimeFigureOut">
              <a:rPr lang="ru-RU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24.10.2017</a:t>
            </a:fld>
            <a:endParaRPr lang="ru-RU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0BA718-9D03-4A99-B508-0897464B4618}" type="slidenum">
              <a:rPr lang="ru-RU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‹#›</a:t>
            </a:fld>
            <a:endParaRPr lang="ru-RU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28835377"/>
      </p:ext>
    </p:extLst>
  </p:cSld>
  <p:clrMapOvr>
    <a:masterClrMapping/>
  </p:clrMapOvr>
</p:sldLayout>
</file>

<file path=ppt/slideLayouts/slideLayout18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9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Рисунок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1792288" y="5367353"/>
            <a:ext cx="5486400" cy="8048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6B9965-0652-4E0C-AD27-5DBA3E768E64}" type="datetimeFigureOut">
              <a:rPr lang="ru-RU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24.10.2017</a:t>
            </a:fld>
            <a:endParaRPr lang="ru-RU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0BA718-9D03-4A99-B508-0897464B4618}" type="slidenum">
              <a:rPr lang="ru-RU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‹#›</a:t>
            </a:fld>
            <a:endParaRPr lang="ru-RU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935870011"/>
      </p:ext>
    </p:extLst>
  </p:cSld>
  <p:clrMapOvr>
    <a:masterClrMapping/>
  </p:clrMapOvr>
</p:sldLayout>
</file>

<file path=ppt/slideLayouts/slideLayout18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6B9965-0652-4E0C-AD27-5DBA3E768E64}" type="datetimeFigureOut">
              <a:rPr lang="ru-RU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24.10.2017</a:t>
            </a:fld>
            <a:endParaRPr lang="ru-RU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0BA718-9D03-4A99-B508-0897464B4618}" type="slidenum">
              <a:rPr lang="ru-RU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‹#›</a:t>
            </a:fld>
            <a:endParaRPr lang="ru-RU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35372768"/>
      </p:ext>
    </p:extLst>
  </p:cSld>
  <p:clrMapOvr>
    <a:masterClrMapping/>
  </p:clrMapOvr>
</p:sldLayout>
</file>

<file path=ppt/slideLayouts/slideLayout19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/>
          <p:cNvSpPr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5851525"/>
          </a:xfrm>
        </p:spPr>
        <p:txBody>
          <a:bodyPr vert="eaVert"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>
          <a:xfrm>
            <a:off x="457200" y="274640"/>
            <a:ext cx="6019800" cy="5851525"/>
          </a:xfrm>
        </p:spPr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6B9965-0652-4E0C-AD27-5DBA3E768E64}" type="datetimeFigureOut">
              <a:rPr lang="ru-RU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24.10.2017</a:t>
            </a:fld>
            <a:endParaRPr lang="ru-RU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0BA718-9D03-4A99-B508-0897464B4618}" type="slidenum">
              <a:rPr lang="ru-RU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‹#›</a:t>
            </a:fld>
            <a:endParaRPr lang="ru-RU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580380966"/>
      </p:ext>
    </p:extLst>
  </p:cSld>
  <p:clrMapOvr>
    <a:masterClrMapping/>
  </p:clrMapOvr>
</p:sldLayout>
</file>

<file path=ppt/slideLayouts/slideLayout19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685800" y="2130448"/>
            <a:ext cx="7772400" cy="1470025"/>
          </a:xfrm>
        </p:spPr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ru-RU" smtClean="0"/>
              <a:t>Образец подзаголовка</a:t>
            </a:r>
            <a:endParaRPr lang="ru-RU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C1567C-BE9F-4259-A84A-D4404B4D4CDA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4952438"/>
      </p:ext>
    </p:extLst>
  </p:cSld>
  <p:clrMapOvr>
    <a:masterClrMapping/>
  </p:clrMapOvr>
</p:sldLayout>
</file>

<file path=ppt/slideLayouts/slideLayout19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DB4D39C-DBF1-4726-A48B-1837CD8F2843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56141699"/>
      </p:ext>
    </p:extLst>
  </p:cSld>
  <p:clrMapOvr>
    <a:masterClrMapping/>
  </p:clrMapOvr>
</p:sldLayout>
</file>

<file path=ppt/slideLayouts/slideLayout19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722313" y="4406901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569021-B70F-424D-95FB-C3DBB58C8CC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14145432"/>
      </p:ext>
    </p:extLst>
  </p:cSld>
  <p:clrMapOvr>
    <a:masterClrMapping/>
  </p:clrMapOvr>
</p:sldLayout>
</file>

<file path=ppt/slideLayouts/slideLayout19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5FB9181-A95B-49B3-91FE-506E78F1B183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73507375"/>
      </p:ext>
    </p:extLst>
  </p:cSld>
  <p:clrMapOvr>
    <a:masterClrMapping/>
  </p:clrMapOvr>
</p:sldLayout>
</file>

<file path=ppt/slideLayouts/slideLayout19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Текст 4"/>
          <p:cNvSpPr>
            <a:spLocks noGrp="1"/>
          </p:cNvSpPr>
          <p:nvPr>
            <p:ph type="body" sz="quarter" idx="3"/>
          </p:nvPr>
        </p:nvSpPr>
        <p:spPr>
          <a:xfrm>
            <a:off x="4645033" y="1535113"/>
            <a:ext cx="4041775" cy="63976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6" name="Содержимое 5"/>
          <p:cNvSpPr>
            <a:spLocks noGrp="1"/>
          </p:cNvSpPr>
          <p:nvPr>
            <p:ph sz="quarter" idx="4"/>
          </p:nvPr>
        </p:nvSpPr>
        <p:spPr>
          <a:xfrm>
            <a:off x="4645033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FD159D8-ED62-420A-A7BD-900EF5727B4C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71823345"/>
      </p:ext>
    </p:extLst>
  </p:cSld>
  <p:clrMapOvr>
    <a:masterClrMapping/>
  </p:clrMapOvr>
</p:sldLayout>
</file>

<file path=ppt/slideLayouts/slideLayout19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37F83C1-98EF-4DB3-91A9-40D7052296D6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62092523"/>
      </p:ext>
    </p:extLst>
  </p:cSld>
  <p:clrMapOvr>
    <a:masterClrMapping/>
  </p:clrMapOvr>
</p:sldLayout>
</file>

<file path=ppt/slideLayouts/slideLayout19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3D37E0C-F20E-46AC-A451-C54B2994D17A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75746697"/>
      </p:ext>
    </p:extLst>
  </p:cSld>
  <p:clrMapOvr>
    <a:masterClrMapping/>
  </p:clrMapOvr>
</p:sldLayout>
</file>

<file path=ppt/slideLayouts/slideLayout19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19" y="273049"/>
            <a:ext cx="3008313" cy="1162051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>
          <a:xfrm>
            <a:off x="3575050" y="273073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457219" y="1435104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58C8D59-34C9-493F-86E0-D818D27A5A7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37919003"/>
      </p:ext>
    </p:extLst>
  </p:cSld>
  <p:clrMapOvr>
    <a:masterClrMapping/>
  </p:clrMapOvr>
</p:sldLayout>
</file>

<file path=ppt/slideLayouts/slideLayout19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9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Рисунок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ru-RU" noProof="0" smtClean="0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1792288" y="5367359"/>
            <a:ext cx="5486400" cy="8048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598FF7A-69D6-4213-9F27-C8A95A202568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16748504"/>
      </p:ext>
    </p:extLst>
  </p:cSld>
  <p:clrMapOvr>
    <a:masterClrMapping/>
  </p:clrMapOvr>
</p:sldLayout>
</file>

<file path=ppt/slideLayouts/slideLayout20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BB3AC6E-D0DE-4064-B53B-75017AF86BA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54959461"/>
      </p:ext>
    </p:extLst>
  </p:cSld>
  <p:clrMapOvr>
    <a:masterClrMapping/>
  </p:clrMapOvr>
</p:sldLayout>
</file>

<file path=ppt/slideLayouts/slideLayout20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/>
          <p:cNvSpPr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5851525"/>
          </a:xfrm>
        </p:spPr>
        <p:txBody>
          <a:bodyPr vert="eaVert"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>
          <a:xfrm>
            <a:off x="457200" y="274640"/>
            <a:ext cx="6019800" cy="5851525"/>
          </a:xfrm>
        </p:spPr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EFCF997-10C2-4D87-B71E-3CDFAF1194D5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61976637"/>
      </p:ext>
    </p:extLst>
  </p:cSld>
  <p:clrMapOvr>
    <a:masterClrMapping/>
  </p:clrMapOvr>
</p:sldLayout>
</file>

<file path=ppt/slideLayouts/slideLayout20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685800" y="2130448"/>
            <a:ext cx="7772400" cy="1470025"/>
          </a:xfrm>
        </p:spPr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ru-RU" smtClean="0"/>
              <a:t>Образец подзаголовка</a:t>
            </a:r>
            <a:endParaRPr lang="ru-RU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C1567C-BE9F-4259-A84A-D4404B4D4CDA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61896203"/>
      </p:ext>
    </p:extLst>
  </p:cSld>
  <p:clrMapOvr>
    <a:masterClrMapping/>
  </p:clrMapOvr>
</p:sldLayout>
</file>

<file path=ppt/slideLayouts/slideLayout20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DB4D39C-DBF1-4726-A48B-1837CD8F2843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03918882"/>
      </p:ext>
    </p:extLst>
  </p:cSld>
  <p:clrMapOvr>
    <a:masterClrMapping/>
  </p:clrMapOvr>
</p:sldLayout>
</file>

<file path=ppt/slideLayouts/slideLayout20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722313" y="4406901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569021-B70F-424D-95FB-C3DBB58C8CC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02401717"/>
      </p:ext>
    </p:extLst>
  </p:cSld>
  <p:clrMapOvr>
    <a:masterClrMapping/>
  </p:clrMapOvr>
</p:sldLayout>
</file>

<file path=ppt/slideLayouts/slideLayout20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5FB9181-A95B-49B3-91FE-506E78F1B183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42258611"/>
      </p:ext>
    </p:extLst>
  </p:cSld>
  <p:clrMapOvr>
    <a:masterClrMapping/>
  </p:clrMapOvr>
</p:sldLayout>
</file>

<file path=ppt/slideLayouts/slideLayout20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Текст 4"/>
          <p:cNvSpPr>
            <a:spLocks noGrp="1"/>
          </p:cNvSpPr>
          <p:nvPr>
            <p:ph type="body" sz="quarter" idx="3"/>
          </p:nvPr>
        </p:nvSpPr>
        <p:spPr>
          <a:xfrm>
            <a:off x="4645033" y="1535113"/>
            <a:ext cx="4041775" cy="63976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6" name="Содержимое 5"/>
          <p:cNvSpPr>
            <a:spLocks noGrp="1"/>
          </p:cNvSpPr>
          <p:nvPr>
            <p:ph sz="quarter" idx="4"/>
          </p:nvPr>
        </p:nvSpPr>
        <p:spPr>
          <a:xfrm>
            <a:off x="4645033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FD159D8-ED62-420A-A7BD-900EF5727B4C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88872670"/>
      </p:ext>
    </p:extLst>
  </p:cSld>
  <p:clrMapOvr>
    <a:masterClrMapping/>
  </p:clrMapOvr>
</p:sldLayout>
</file>

<file path=ppt/slideLayouts/slideLayout20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37F83C1-98EF-4DB3-91A9-40D7052296D6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00619116"/>
      </p:ext>
    </p:extLst>
  </p:cSld>
  <p:clrMapOvr>
    <a:masterClrMapping/>
  </p:clrMapOvr>
</p:sldLayout>
</file>

<file path=ppt/slideLayouts/slideLayout20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3D37E0C-F20E-46AC-A451-C54B2994D17A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04488612"/>
      </p:ext>
    </p:extLst>
  </p:cSld>
  <p:clrMapOvr>
    <a:masterClrMapping/>
  </p:clrMapOvr>
</p:sldLayout>
</file>

<file path=ppt/slideLayouts/slideLayout20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19" y="273049"/>
            <a:ext cx="3008313" cy="1162051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>
          <a:xfrm>
            <a:off x="3575050" y="273073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457219" y="1435104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58C8D59-34C9-493F-86E0-D818D27A5A7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47189085"/>
      </p:ext>
    </p:extLst>
  </p:cSld>
  <p:clrMapOvr>
    <a:masterClrMapping/>
  </p:clrMapOvr>
</p:sldLayout>
</file>

<file path=ppt/slideLayouts/slideLayout2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9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Рисунок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ru-RU" noProof="0" smtClean="0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1792288" y="5367359"/>
            <a:ext cx="5486400" cy="8048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598FF7A-69D6-4213-9F27-C8A95A202568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91133400"/>
      </p:ext>
    </p:extLst>
  </p:cSld>
  <p:clrMapOvr>
    <a:masterClrMapping/>
  </p:clrMapOvr>
</p:sldLayout>
</file>

<file path=ppt/slideLayouts/slideLayout2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BB3AC6E-D0DE-4064-B53B-75017AF86BA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0281653"/>
      </p:ext>
    </p:extLst>
  </p:cSld>
  <p:clrMapOvr>
    <a:masterClrMapping/>
  </p:clrMapOvr>
</p:sldLayout>
</file>

<file path=ppt/slideLayouts/slideLayout2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/>
          <p:cNvSpPr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5851525"/>
          </a:xfrm>
        </p:spPr>
        <p:txBody>
          <a:bodyPr vert="eaVert"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>
          <a:xfrm>
            <a:off x="457200" y="274640"/>
            <a:ext cx="6019800" cy="5851525"/>
          </a:xfrm>
        </p:spPr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EFCF997-10C2-4D87-B71E-3CDFAF1194D5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52041011"/>
      </p:ext>
    </p:extLst>
  </p:cSld>
  <p:clrMapOvr>
    <a:masterClrMapping/>
  </p:clrMapOvr>
</p:sldLayout>
</file>

<file path=ppt/slideLayouts/slideLayout2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685800" y="2130448"/>
            <a:ext cx="7772400" cy="1470025"/>
          </a:xfrm>
        </p:spPr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ru-RU" smtClean="0"/>
              <a:t>Образец подзаголовка</a:t>
            </a:r>
            <a:endParaRPr lang="ru-RU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C1567C-BE9F-4259-A84A-D4404B4D4CDA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61385766"/>
      </p:ext>
    </p:extLst>
  </p:cSld>
  <p:clrMapOvr>
    <a:masterClrMapping/>
  </p:clrMapOvr>
</p:sldLayout>
</file>

<file path=ppt/slideLayouts/slideLayout2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DB4D39C-DBF1-4726-A48B-1837CD8F2843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7540612"/>
      </p:ext>
    </p:extLst>
  </p:cSld>
  <p:clrMapOvr>
    <a:masterClrMapping/>
  </p:clrMapOvr>
</p:sldLayout>
</file>

<file path=ppt/slideLayouts/slideLayout2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722313" y="4406901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569021-B70F-424D-95FB-C3DBB58C8CC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70443713"/>
      </p:ext>
    </p:extLst>
  </p:cSld>
  <p:clrMapOvr>
    <a:masterClrMapping/>
  </p:clrMapOvr>
</p:sldLayout>
</file>

<file path=ppt/slideLayouts/slideLayout2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5FB9181-A95B-49B3-91FE-506E78F1B183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67426974"/>
      </p:ext>
    </p:extLst>
  </p:cSld>
  <p:clrMapOvr>
    <a:masterClrMapping/>
  </p:clrMapOvr>
</p:sldLayout>
</file>

<file path=ppt/slideLayouts/slideLayout2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Текст 4"/>
          <p:cNvSpPr>
            <a:spLocks noGrp="1"/>
          </p:cNvSpPr>
          <p:nvPr>
            <p:ph type="body" sz="quarter" idx="3"/>
          </p:nvPr>
        </p:nvSpPr>
        <p:spPr>
          <a:xfrm>
            <a:off x="4645033" y="1535113"/>
            <a:ext cx="4041775" cy="63976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6" name="Содержимое 5"/>
          <p:cNvSpPr>
            <a:spLocks noGrp="1"/>
          </p:cNvSpPr>
          <p:nvPr>
            <p:ph sz="quarter" idx="4"/>
          </p:nvPr>
        </p:nvSpPr>
        <p:spPr>
          <a:xfrm>
            <a:off x="4645033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FD159D8-ED62-420A-A7BD-900EF5727B4C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63548138"/>
      </p:ext>
    </p:extLst>
  </p:cSld>
  <p:clrMapOvr>
    <a:masterClrMapping/>
  </p:clrMapOvr>
</p:sldLayout>
</file>

<file path=ppt/slideLayouts/slideLayout2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37F83C1-98EF-4DB3-91A9-40D7052296D6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17510989"/>
      </p:ext>
    </p:extLst>
  </p:cSld>
  <p:clrMapOvr>
    <a:masterClrMapping/>
  </p:clrMapOvr>
</p:sldLayout>
</file>

<file path=ppt/slideLayouts/slideLayout2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3D37E0C-F20E-46AC-A451-C54B2994D17A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34902350"/>
      </p:ext>
    </p:extLst>
  </p:cSld>
  <p:clrMapOvr>
    <a:masterClrMapping/>
  </p:clrMapOvr>
</p:sldLayout>
</file>

<file path=ppt/slideLayouts/slideLayout2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19" y="273049"/>
            <a:ext cx="3008313" cy="1162051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>
          <a:xfrm>
            <a:off x="3575050" y="273073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457219" y="1435104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58C8D59-34C9-493F-86E0-D818D27A5A7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35435875"/>
      </p:ext>
    </p:extLst>
  </p:cSld>
  <p:clrMapOvr>
    <a:masterClrMapping/>
  </p:clrMapOvr>
</p:sldLayout>
</file>

<file path=ppt/slideLayouts/slideLayout2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9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Рисунок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ru-RU" noProof="0" smtClean="0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1792288" y="5367359"/>
            <a:ext cx="5486400" cy="8048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598FF7A-69D6-4213-9F27-C8A95A202568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95683833"/>
      </p:ext>
    </p:extLst>
  </p:cSld>
  <p:clrMapOvr>
    <a:masterClrMapping/>
  </p:clrMapOvr>
</p:sldLayout>
</file>

<file path=ppt/slideLayouts/slideLayout2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BB3AC6E-D0DE-4064-B53B-75017AF86BA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74897341"/>
      </p:ext>
    </p:extLst>
  </p:cSld>
  <p:clrMapOvr>
    <a:masterClrMapping/>
  </p:clrMapOvr>
</p:sldLayout>
</file>

<file path=ppt/slideLayouts/slideLayout2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/>
          <p:cNvSpPr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5851525"/>
          </a:xfrm>
        </p:spPr>
        <p:txBody>
          <a:bodyPr vert="eaVert"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>
          <a:xfrm>
            <a:off x="457200" y="274640"/>
            <a:ext cx="6019800" cy="5851525"/>
          </a:xfrm>
        </p:spPr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EFCF997-10C2-4D87-B71E-3CDFAF1194D5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75706834"/>
      </p:ext>
    </p:extLst>
  </p:cSld>
  <p:clrMapOvr>
    <a:masterClrMapping/>
  </p:clrMapOvr>
</p:sldLayout>
</file>

<file path=ppt/slideLayouts/slideLayout2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685800" y="2130448"/>
            <a:ext cx="7772400" cy="1470025"/>
          </a:xfrm>
        </p:spPr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ru-RU" smtClean="0"/>
              <a:t>Образец подзаголовка</a:t>
            </a:r>
            <a:endParaRPr lang="ru-RU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C1567C-BE9F-4259-A84A-D4404B4D4CDA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15508216"/>
      </p:ext>
    </p:extLst>
  </p:cSld>
  <p:clrMapOvr>
    <a:masterClrMapping/>
  </p:clrMapOvr>
</p:sldLayout>
</file>

<file path=ppt/slideLayouts/slideLayout22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DB4D39C-DBF1-4726-A48B-1837CD8F2843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08882012"/>
      </p:ext>
    </p:extLst>
  </p:cSld>
  <p:clrMapOvr>
    <a:masterClrMapping/>
  </p:clrMapOvr>
</p:sldLayout>
</file>

<file path=ppt/slideLayouts/slideLayout22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722313" y="4406901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569021-B70F-424D-95FB-C3DBB58C8CC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09933628"/>
      </p:ext>
    </p:extLst>
  </p:cSld>
  <p:clrMapOvr>
    <a:masterClrMapping/>
  </p:clrMapOvr>
</p:sldLayout>
</file>

<file path=ppt/slideLayouts/slideLayout22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5FB9181-A95B-49B3-91FE-506E78F1B183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74898229"/>
      </p:ext>
    </p:extLst>
  </p:cSld>
  <p:clrMapOvr>
    <a:masterClrMapping/>
  </p:clrMapOvr>
</p:sldLayout>
</file>

<file path=ppt/slideLayouts/slideLayout22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Текст 4"/>
          <p:cNvSpPr>
            <a:spLocks noGrp="1"/>
          </p:cNvSpPr>
          <p:nvPr>
            <p:ph type="body" sz="quarter" idx="3"/>
          </p:nvPr>
        </p:nvSpPr>
        <p:spPr>
          <a:xfrm>
            <a:off x="4645033" y="1535113"/>
            <a:ext cx="4041775" cy="63976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6" name="Содержимое 5"/>
          <p:cNvSpPr>
            <a:spLocks noGrp="1"/>
          </p:cNvSpPr>
          <p:nvPr>
            <p:ph sz="quarter" idx="4"/>
          </p:nvPr>
        </p:nvSpPr>
        <p:spPr>
          <a:xfrm>
            <a:off x="4645033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FD159D8-ED62-420A-A7BD-900EF5727B4C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96018590"/>
      </p:ext>
    </p:extLst>
  </p:cSld>
  <p:clrMapOvr>
    <a:masterClrMapping/>
  </p:clrMapOvr>
</p:sldLayout>
</file>

<file path=ppt/slideLayouts/slideLayout2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37F83C1-98EF-4DB3-91A9-40D7052296D6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69900148"/>
      </p:ext>
    </p:extLst>
  </p:cSld>
  <p:clrMapOvr>
    <a:masterClrMapping/>
  </p:clrMapOvr>
</p:sldLayout>
</file>

<file path=ppt/slideLayouts/slideLayout23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3D37E0C-F20E-46AC-A451-C54B2994D17A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20912479"/>
      </p:ext>
    </p:extLst>
  </p:cSld>
  <p:clrMapOvr>
    <a:masterClrMapping/>
  </p:clrMapOvr>
</p:sldLayout>
</file>

<file path=ppt/slideLayouts/slideLayout23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19" y="273049"/>
            <a:ext cx="3008313" cy="1162051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>
          <a:xfrm>
            <a:off x="3575050" y="273073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457219" y="1435104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58C8D59-34C9-493F-86E0-D818D27A5A7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23944562"/>
      </p:ext>
    </p:extLst>
  </p:cSld>
  <p:clrMapOvr>
    <a:masterClrMapping/>
  </p:clrMapOvr>
</p:sldLayout>
</file>

<file path=ppt/slideLayouts/slideLayout23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9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Рисунок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ru-RU" noProof="0" smtClean="0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1792288" y="5367359"/>
            <a:ext cx="5486400" cy="8048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598FF7A-69D6-4213-9F27-C8A95A202568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956980"/>
      </p:ext>
    </p:extLst>
  </p:cSld>
  <p:clrMapOvr>
    <a:masterClrMapping/>
  </p:clrMapOvr>
</p:sldLayout>
</file>

<file path=ppt/slideLayouts/slideLayout2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BB3AC6E-D0DE-4064-B53B-75017AF86BA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45180678"/>
      </p:ext>
    </p:extLst>
  </p:cSld>
  <p:clrMapOvr>
    <a:masterClrMapping/>
  </p:clrMapOvr>
</p:sldLayout>
</file>

<file path=ppt/slideLayouts/slideLayout2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/>
          <p:cNvSpPr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5851525"/>
          </a:xfrm>
        </p:spPr>
        <p:txBody>
          <a:bodyPr vert="eaVert"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>
          <a:xfrm>
            <a:off x="457200" y="274640"/>
            <a:ext cx="6019800" cy="5851525"/>
          </a:xfrm>
        </p:spPr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EFCF997-10C2-4D87-B71E-3CDFAF1194D5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90185551"/>
      </p:ext>
    </p:extLst>
  </p:cSld>
  <p:clrMapOvr>
    <a:masterClrMapping/>
  </p:clrMapOvr>
</p:sldLayout>
</file>

<file path=ppt/slideLayouts/slideLayout23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685800" y="2130448"/>
            <a:ext cx="7772400" cy="1470025"/>
          </a:xfrm>
        </p:spPr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ru-RU" smtClean="0"/>
              <a:t>Образец подзаголовка</a:t>
            </a:r>
            <a:endParaRPr lang="ru-RU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C1567C-BE9F-4259-A84A-D4404B4D4CDA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05351530"/>
      </p:ext>
    </p:extLst>
  </p:cSld>
  <p:clrMapOvr>
    <a:masterClrMapping/>
  </p:clrMapOvr>
</p:sldLayout>
</file>

<file path=ppt/slideLayouts/slideLayout23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DB4D39C-DBF1-4726-A48B-1837CD8F2843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08805023"/>
      </p:ext>
    </p:extLst>
  </p:cSld>
  <p:clrMapOvr>
    <a:masterClrMapping/>
  </p:clrMapOvr>
</p:sldLayout>
</file>

<file path=ppt/slideLayouts/slideLayout23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722313" y="4406901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569021-B70F-424D-95FB-C3DBB58C8CC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69736564"/>
      </p:ext>
    </p:extLst>
  </p:cSld>
  <p:clrMapOvr>
    <a:masterClrMapping/>
  </p:clrMapOvr>
</p:sldLayout>
</file>

<file path=ppt/slideLayouts/slideLayout23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5FB9181-A95B-49B3-91FE-506E78F1B183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18854082"/>
      </p:ext>
    </p:extLst>
  </p:cSld>
  <p:clrMapOvr>
    <a:masterClrMapping/>
  </p:clrMapOvr>
</p:sldLayout>
</file>

<file path=ppt/slideLayouts/slideLayout23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Текст 4"/>
          <p:cNvSpPr>
            <a:spLocks noGrp="1"/>
          </p:cNvSpPr>
          <p:nvPr>
            <p:ph type="body" sz="quarter" idx="3"/>
          </p:nvPr>
        </p:nvSpPr>
        <p:spPr>
          <a:xfrm>
            <a:off x="4645033" y="1535113"/>
            <a:ext cx="4041775" cy="63976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6" name="Содержимое 5"/>
          <p:cNvSpPr>
            <a:spLocks noGrp="1"/>
          </p:cNvSpPr>
          <p:nvPr>
            <p:ph sz="quarter" idx="4"/>
          </p:nvPr>
        </p:nvSpPr>
        <p:spPr>
          <a:xfrm>
            <a:off x="4645033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FD159D8-ED62-420A-A7BD-900EF5727B4C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10230102"/>
      </p:ext>
    </p:extLst>
  </p:cSld>
  <p:clrMapOvr>
    <a:masterClrMapping/>
  </p:clrMapOvr>
</p:sldLayout>
</file>

<file path=ppt/slideLayouts/slideLayout2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37F83C1-98EF-4DB3-91A9-40D7052296D6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91606398"/>
      </p:ext>
    </p:extLst>
  </p:cSld>
  <p:clrMapOvr>
    <a:masterClrMapping/>
  </p:clrMapOvr>
</p:sldLayout>
</file>

<file path=ppt/slideLayouts/slideLayout24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3D37E0C-F20E-46AC-A451-C54B2994D17A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7575111"/>
      </p:ext>
    </p:extLst>
  </p:cSld>
  <p:clrMapOvr>
    <a:masterClrMapping/>
  </p:clrMapOvr>
</p:sldLayout>
</file>

<file path=ppt/slideLayouts/slideLayout24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19" y="273049"/>
            <a:ext cx="3008313" cy="1162051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>
          <a:xfrm>
            <a:off x="3575050" y="273073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457219" y="1435104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58C8D59-34C9-493F-86E0-D818D27A5A7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05233139"/>
      </p:ext>
    </p:extLst>
  </p:cSld>
  <p:clrMapOvr>
    <a:masterClrMapping/>
  </p:clrMapOvr>
</p:sldLayout>
</file>

<file path=ppt/slideLayouts/slideLayout24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9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Рисунок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ru-RU" noProof="0" smtClean="0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1792288" y="5367359"/>
            <a:ext cx="5486400" cy="8048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598FF7A-69D6-4213-9F27-C8A95A202568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88924566"/>
      </p:ext>
    </p:extLst>
  </p:cSld>
  <p:clrMapOvr>
    <a:masterClrMapping/>
  </p:clrMapOvr>
</p:sldLayout>
</file>

<file path=ppt/slideLayouts/slideLayout2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BB3AC6E-D0DE-4064-B53B-75017AF86BA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27006100"/>
      </p:ext>
    </p:extLst>
  </p:cSld>
  <p:clrMapOvr>
    <a:masterClrMapping/>
  </p:clrMapOvr>
</p:sldLayout>
</file>

<file path=ppt/slideLayouts/slideLayout24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/>
          <p:cNvSpPr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5851525"/>
          </a:xfrm>
        </p:spPr>
        <p:txBody>
          <a:bodyPr vert="eaVert"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>
          <a:xfrm>
            <a:off x="457200" y="274640"/>
            <a:ext cx="6019800" cy="5851525"/>
          </a:xfrm>
        </p:spPr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EFCF997-10C2-4D87-B71E-3CDFAF1194D5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39816659"/>
      </p:ext>
    </p:extLst>
  </p:cSld>
  <p:clrMapOvr>
    <a:masterClrMapping/>
  </p:clrMapOvr>
</p:sldLayout>
</file>

<file path=ppt/slideLayouts/slideLayout2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685800" y="2130448"/>
            <a:ext cx="7772400" cy="1470025"/>
          </a:xfrm>
        </p:spPr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ru-RU" smtClean="0"/>
              <a:t>Образец подзаголовка</a:t>
            </a:r>
            <a:endParaRPr lang="ru-RU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C1567C-BE9F-4259-A84A-D4404B4D4CDA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24700330"/>
      </p:ext>
    </p:extLst>
  </p:cSld>
  <p:clrMapOvr>
    <a:masterClrMapping/>
  </p:clrMapOvr>
</p:sldLayout>
</file>

<file path=ppt/slideLayouts/slideLayout24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DB4D39C-DBF1-4726-A48B-1837CD8F2843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01866770"/>
      </p:ext>
    </p:extLst>
  </p:cSld>
  <p:clrMapOvr>
    <a:masterClrMapping/>
  </p:clrMapOvr>
</p:sldLayout>
</file>

<file path=ppt/slideLayouts/slideLayout24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722313" y="4406901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569021-B70F-424D-95FB-C3DBB58C8CC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04134273"/>
      </p:ext>
    </p:extLst>
  </p:cSld>
  <p:clrMapOvr>
    <a:masterClrMapping/>
  </p:clrMapOvr>
</p:sldLayout>
</file>

<file path=ppt/slideLayouts/slideLayout24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5FB9181-A95B-49B3-91FE-506E78F1B183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37163538"/>
      </p:ext>
    </p:extLst>
  </p:cSld>
  <p:clrMapOvr>
    <a:masterClrMapping/>
  </p:clrMapOvr>
</p:sldLayout>
</file>

<file path=ppt/slideLayouts/slideLayout25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Текст 4"/>
          <p:cNvSpPr>
            <a:spLocks noGrp="1"/>
          </p:cNvSpPr>
          <p:nvPr>
            <p:ph type="body" sz="quarter" idx="3"/>
          </p:nvPr>
        </p:nvSpPr>
        <p:spPr>
          <a:xfrm>
            <a:off x="4645033" y="1535113"/>
            <a:ext cx="4041775" cy="63976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6" name="Содержимое 5"/>
          <p:cNvSpPr>
            <a:spLocks noGrp="1"/>
          </p:cNvSpPr>
          <p:nvPr>
            <p:ph sz="quarter" idx="4"/>
          </p:nvPr>
        </p:nvSpPr>
        <p:spPr>
          <a:xfrm>
            <a:off x="4645033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FD159D8-ED62-420A-A7BD-900EF5727B4C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21374567"/>
      </p:ext>
    </p:extLst>
  </p:cSld>
  <p:clrMapOvr>
    <a:masterClrMapping/>
  </p:clrMapOvr>
</p:sldLayout>
</file>

<file path=ppt/slideLayouts/slideLayout2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37F83C1-98EF-4DB3-91A9-40D7052296D6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47845857"/>
      </p:ext>
    </p:extLst>
  </p:cSld>
  <p:clrMapOvr>
    <a:masterClrMapping/>
  </p:clrMapOvr>
</p:sldLayout>
</file>

<file path=ppt/slideLayouts/slideLayout25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3D37E0C-F20E-46AC-A451-C54B2994D17A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93787110"/>
      </p:ext>
    </p:extLst>
  </p:cSld>
  <p:clrMapOvr>
    <a:masterClrMapping/>
  </p:clrMapOvr>
</p:sldLayout>
</file>

<file path=ppt/slideLayouts/slideLayout25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19" y="273049"/>
            <a:ext cx="3008313" cy="1162051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>
          <a:xfrm>
            <a:off x="3575050" y="273073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457219" y="1435104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58C8D59-34C9-493F-86E0-D818D27A5A7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22921606"/>
      </p:ext>
    </p:extLst>
  </p:cSld>
  <p:clrMapOvr>
    <a:masterClrMapping/>
  </p:clrMapOvr>
</p:sldLayout>
</file>

<file path=ppt/slideLayouts/slideLayout25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9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Рисунок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ru-RU" noProof="0" smtClean="0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1792288" y="5367359"/>
            <a:ext cx="5486400" cy="8048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598FF7A-69D6-4213-9F27-C8A95A202568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68370964"/>
      </p:ext>
    </p:extLst>
  </p:cSld>
  <p:clrMapOvr>
    <a:masterClrMapping/>
  </p:clrMapOvr>
</p:sldLayout>
</file>

<file path=ppt/slideLayouts/slideLayout2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BB3AC6E-D0DE-4064-B53B-75017AF86BA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08288244"/>
      </p:ext>
    </p:extLst>
  </p:cSld>
  <p:clrMapOvr>
    <a:masterClrMapping/>
  </p:clrMapOvr>
</p:sldLayout>
</file>

<file path=ppt/slideLayouts/slideLayout25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/>
          <p:cNvSpPr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5851525"/>
          </a:xfrm>
        </p:spPr>
        <p:txBody>
          <a:bodyPr vert="eaVert"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>
          <a:xfrm>
            <a:off x="457200" y="274640"/>
            <a:ext cx="6019800" cy="5851525"/>
          </a:xfrm>
        </p:spPr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EFCF997-10C2-4D87-B71E-3CDFAF1194D5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11918187"/>
      </p:ext>
    </p:extLst>
  </p:cSld>
  <p:clrMapOvr>
    <a:masterClrMapping/>
  </p:clrMapOvr>
</p:sldLayout>
</file>

<file path=ppt/slideLayouts/slideLayout25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ru-RU" smtClean="0"/>
              <a:t>Образец подзаголовка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DB7FE0-A152-424C-A62A-2464493757DD}" type="datetimeFigureOut">
              <a:rPr lang="ru-RU" smtClean="0">
                <a:solidFill>
                  <a:prstClr val="black">
                    <a:tint val="75000"/>
                  </a:prstClr>
                </a:solidFill>
              </a:rPr>
              <a:pPr/>
              <a:t>24.10.2017</a:t>
            </a:fld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BA6AC2-60DB-184A-B6AB-2D148AC19D0C}" type="slidenum">
              <a:rPr lang="ru-RU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</p:spTree>
    <p:extLst/>
  </p:cSld>
  <p:clrMapOvr>
    <a:masterClrMapping/>
  </p:clrMapOvr>
</p:sldLayout>
</file>

<file path=ppt/slideLayouts/slideLayout25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DB7FE0-A152-424C-A62A-2464493757DD}" type="datetimeFigureOut">
              <a:rPr lang="ru-RU" smtClean="0">
                <a:solidFill>
                  <a:prstClr val="black">
                    <a:tint val="75000"/>
                  </a:prstClr>
                </a:solidFill>
              </a:rPr>
              <a:pPr/>
              <a:t>24.10.2017</a:t>
            </a:fld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BA6AC2-60DB-184A-B6AB-2D148AC19D0C}" type="slidenum">
              <a:rPr lang="ru-RU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</p:spTree>
    <p:extLst/>
  </p:cSld>
  <p:clrMapOvr>
    <a:masterClrMapping/>
  </p:clrMapOvr>
</p:sldLayout>
</file>

<file path=ppt/slideLayouts/slideLayout25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DB7FE0-A152-424C-A62A-2464493757DD}" type="datetimeFigureOut">
              <a:rPr lang="ru-RU" smtClean="0">
                <a:solidFill>
                  <a:prstClr val="black">
                    <a:tint val="75000"/>
                  </a:prstClr>
                </a:solidFill>
              </a:rPr>
              <a:pPr/>
              <a:t>24.10.2017</a:t>
            </a:fld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BA6AC2-60DB-184A-B6AB-2D148AC19D0C}" type="slidenum">
              <a:rPr lang="ru-RU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</p:spTree>
    <p:extLst/>
  </p:cSld>
  <p:clrMapOvr>
    <a:masterClrMapping/>
  </p:clrMapOvr>
</p:sldLayout>
</file>

<file path=ppt/slideLayouts/slideLayout26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Объект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Объект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DB7FE0-A152-424C-A62A-2464493757DD}" type="datetimeFigureOut">
              <a:rPr lang="ru-RU" smtClean="0">
                <a:solidFill>
                  <a:prstClr val="black">
                    <a:tint val="75000"/>
                  </a:prstClr>
                </a:solidFill>
              </a:rPr>
              <a:pPr/>
              <a:t>24.10.2017</a:t>
            </a:fld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BA6AC2-60DB-184A-B6AB-2D148AC19D0C}" type="slidenum">
              <a:rPr lang="ru-RU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</p:spTree>
    <p:extLst/>
  </p:cSld>
  <p:clrMapOvr>
    <a:masterClrMapping/>
  </p:clrMapOvr>
</p:sldLayout>
</file>

<file path=ppt/slideLayouts/slideLayout26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Объект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Текст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6" name="Объект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7" name="Дата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DB7FE0-A152-424C-A62A-2464493757DD}" type="datetimeFigureOut">
              <a:rPr lang="ru-RU" smtClean="0">
                <a:solidFill>
                  <a:prstClr val="black">
                    <a:tint val="75000"/>
                  </a:prstClr>
                </a:solidFill>
              </a:rPr>
              <a:pPr/>
              <a:t>24.10.2017</a:t>
            </a:fld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Нижний колонтитул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Номер слайда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BA6AC2-60DB-184A-B6AB-2D148AC19D0C}" type="slidenum">
              <a:rPr lang="ru-RU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</p:spTree>
    <p:extLst/>
  </p:cSld>
  <p:clrMapOvr>
    <a:masterClrMapping/>
  </p:clrMapOvr>
</p:sldLayout>
</file>

<file path=ppt/slideLayouts/slideLayout2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Дата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DB7FE0-A152-424C-A62A-2464493757DD}" type="datetimeFigureOut">
              <a:rPr lang="ru-RU" smtClean="0">
                <a:solidFill>
                  <a:prstClr val="black">
                    <a:tint val="75000"/>
                  </a:prstClr>
                </a:solidFill>
              </a:rPr>
              <a:pPr/>
              <a:t>24.10.2017</a:t>
            </a:fld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Нижний колонтитул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Номер слайда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BA6AC2-60DB-184A-B6AB-2D148AC19D0C}" type="slidenum">
              <a:rPr lang="ru-RU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</p:spTree>
    <p:extLst/>
  </p:cSld>
  <p:clrMapOvr>
    <a:masterClrMapping/>
  </p:clrMapOvr>
</p:sldLayout>
</file>

<file path=ppt/slideLayouts/slideLayout26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Дата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DB7FE0-A152-424C-A62A-2464493757DD}" type="datetimeFigureOut">
              <a:rPr lang="ru-RU" smtClean="0">
                <a:solidFill>
                  <a:prstClr val="black">
                    <a:tint val="75000"/>
                  </a:prstClr>
                </a:solidFill>
              </a:rPr>
              <a:pPr/>
              <a:t>24.10.2017</a:t>
            </a:fld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Нижний колонтитул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BA6AC2-60DB-184A-B6AB-2D148AC19D0C}" type="slidenum">
              <a:rPr lang="ru-RU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</p:spTree>
    <p:extLst/>
  </p:cSld>
  <p:clrMapOvr>
    <a:masterClrMapping/>
  </p:clrMapOvr>
</p:sldLayout>
</file>

<file path=ppt/slideLayouts/slideLayout26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DB7FE0-A152-424C-A62A-2464493757DD}" type="datetimeFigureOut">
              <a:rPr lang="ru-RU" smtClean="0">
                <a:solidFill>
                  <a:prstClr val="black">
                    <a:tint val="75000"/>
                  </a:prstClr>
                </a:solidFill>
              </a:rPr>
              <a:pPr/>
              <a:t>24.10.2017</a:t>
            </a:fld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BA6AC2-60DB-184A-B6AB-2D148AC19D0C}" type="slidenum">
              <a:rPr lang="ru-RU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</p:spTree>
    <p:extLst/>
  </p:cSld>
  <p:clrMapOvr>
    <a:masterClrMapping/>
  </p:clrMapOvr>
</p:sldLayout>
</file>

<file path=ppt/slideLayouts/slideLayout26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Рисунок 2"/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DB7FE0-A152-424C-A62A-2464493757DD}" type="datetimeFigureOut">
              <a:rPr lang="ru-RU" smtClean="0">
                <a:solidFill>
                  <a:prstClr val="black">
                    <a:tint val="75000"/>
                  </a:prstClr>
                </a:solidFill>
              </a:rPr>
              <a:pPr/>
              <a:t>24.10.2017</a:t>
            </a:fld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BA6AC2-60DB-184A-B6AB-2D148AC19D0C}" type="slidenum">
              <a:rPr lang="ru-RU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</p:spTree>
    <p:extLst/>
  </p:cSld>
  <p:clrMapOvr>
    <a:masterClrMapping/>
  </p:clrMapOvr>
</p:sldLayout>
</file>

<file path=ppt/slideLayouts/slideLayout2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.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DB7FE0-A152-424C-A62A-2464493757DD}" type="datetimeFigureOut">
              <a:rPr lang="ru-RU" smtClean="0">
                <a:solidFill>
                  <a:prstClr val="black">
                    <a:tint val="75000"/>
                  </a:prstClr>
                </a:solidFill>
              </a:rPr>
              <a:pPr/>
              <a:t>24.10.2017</a:t>
            </a:fld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BA6AC2-60DB-184A-B6AB-2D148AC19D0C}" type="slidenum">
              <a:rPr lang="ru-RU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</p:spTree>
    <p:extLst/>
  </p:cSld>
  <p:clrMapOvr>
    <a:masterClrMapping/>
  </p:clrMapOvr>
</p:sldLayout>
</file>

<file path=ppt/slideLayouts/slideLayout26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. загол.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DB7FE0-A152-424C-A62A-2464493757DD}" type="datetimeFigureOut">
              <a:rPr lang="ru-RU" smtClean="0">
                <a:solidFill>
                  <a:prstClr val="black">
                    <a:tint val="75000"/>
                  </a:prstClr>
                </a:solidFill>
              </a:rPr>
              <a:pPr/>
              <a:t>24.10.2017</a:t>
            </a:fld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BA6AC2-60DB-184A-B6AB-2D148AC19D0C}" type="slidenum">
              <a:rPr lang="ru-RU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</p:spTree>
    <p:extLst/>
  </p:cSld>
  <p:clrMapOvr>
    <a:masterClrMapping/>
  </p:clrMapOvr>
</p:sldLayout>
</file>

<file path=ppt/slideLayouts/slideLayout268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&amp;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Shape 134"/>
          <p:cNvSpPr>
            <a:spLocks noGrp="1"/>
          </p:cNvSpPr>
          <p:nvPr>
            <p:ph type="title"/>
          </p:nvPr>
        </p:nvSpPr>
        <p:spPr>
          <a:xfrm>
            <a:off x="666750" y="1149350"/>
            <a:ext cx="7810500" cy="2324100"/>
          </a:xfrm>
          <a:prstGeom prst="rect">
            <a:avLst/>
          </a:prstGeom>
        </p:spPr>
        <p:txBody>
          <a:bodyPr lIns="50800" tIns="50800" rIns="50800" bIns="50800" anchor="b"/>
          <a:lstStyle>
            <a:lvl1pPr defTabSz="309563">
              <a:defRPr sz="4200">
                <a:latin typeface="Helvetica Light"/>
                <a:ea typeface="Helvetica Light"/>
                <a:cs typeface="Helvetica Light"/>
                <a:sym typeface="Helvetica Light"/>
              </a:defRPr>
            </a:lvl1pPr>
          </a:lstStyle>
          <a:p>
            <a:r>
              <a:t>Текст заголовка</a:t>
            </a:r>
          </a:p>
        </p:txBody>
      </p:sp>
      <p:sp>
        <p:nvSpPr>
          <p:cNvPr id="135" name="Shape 135"/>
          <p:cNvSpPr>
            <a:spLocks noGrp="1"/>
          </p:cNvSpPr>
          <p:nvPr>
            <p:ph type="body" sz="quarter" idx="1"/>
          </p:nvPr>
        </p:nvSpPr>
        <p:spPr>
          <a:xfrm>
            <a:off x="666750" y="3536950"/>
            <a:ext cx="7810500" cy="793750"/>
          </a:xfrm>
          <a:prstGeom prst="rect">
            <a:avLst/>
          </a:prstGeom>
        </p:spPr>
        <p:txBody>
          <a:bodyPr lIns="50800" tIns="50800" rIns="50800" bIns="50800"/>
          <a:lstStyle>
            <a:lvl1pPr marL="0" indent="0" algn="ctr" defTabSz="309563">
              <a:spcBef>
                <a:spcPts val="0"/>
              </a:spcBef>
              <a:buSzTx/>
              <a:buFontTx/>
              <a:buNone/>
              <a:defRPr sz="1650">
                <a:latin typeface="Helvetica Light"/>
                <a:ea typeface="Helvetica Light"/>
                <a:cs typeface="Helvetica Light"/>
                <a:sym typeface="Helvetica Light"/>
              </a:defRPr>
            </a:lvl1pPr>
            <a:lvl2pPr marL="0" indent="85725" algn="ctr" defTabSz="309563">
              <a:spcBef>
                <a:spcPts val="0"/>
              </a:spcBef>
              <a:buSzTx/>
              <a:buFontTx/>
              <a:buNone/>
              <a:defRPr sz="1650">
                <a:latin typeface="Helvetica Light"/>
                <a:ea typeface="Helvetica Light"/>
                <a:cs typeface="Helvetica Light"/>
                <a:sym typeface="Helvetica Light"/>
              </a:defRPr>
            </a:lvl2pPr>
            <a:lvl3pPr marL="0" indent="171450" algn="ctr" defTabSz="309563">
              <a:spcBef>
                <a:spcPts val="0"/>
              </a:spcBef>
              <a:buSzTx/>
              <a:buFontTx/>
              <a:buNone/>
              <a:defRPr sz="1650">
                <a:latin typeface="Helvetica Light"/>
                <a:ea typeface="Helvetica Light"/>
                <a:cs typeface="Helvetica Light"/>
                <a:sym typeface="Helvetica Light"/>
              </a:defRPr>
            </a:lvl3pPr>
            <a:lvl4pPr marL="0" indent="257175" algn="ctr" defTabSz="309563">
              <a:spcBef>
                <a:spcPts val="0"/>
              </a:spcBef>
              <a:buSzTx/>
              <a:buFontTx/>
              <a:buNone/>
              <a:defRPr sz="1650">
                <a:latin typeface="Helvetica Light"/>
                <a:ea typeface="Helvetica Light"/>
                <a:cs typeface="Helvetica Light"/>
                <a:sym typeface="Helvetica Light"/>
              </a:defRPr>
            </a:lvl4pPr>
            <a:lvl5pPr marL="0" indent="342900" algn="ctr" defTabSz="309563">
              <a:spcBef>
                <a:spcPts val="0"/>
              </a:spcBef>
              <a:buSzTx/>
              <a:buFontTx/>
              <a:buNone/>
              <a:defRPr sz="1650">
                <a:latin typeface="Helvetica Light"/>
                <a:ea typeface="Helvetica Light"/>
                <a:cs typeface="Helvetica Light"/>
                <a:sym typeface="Helvetica Light"/>
              </a:defRPr>
            </a:lvl5pPr>
          </a:lstStyle>
          <a:p>
            <a:r>
              <a:t>Уровень текста 1</a:t>
            </a:r>
          </a:p>
          <a:p>
            <a:pPr lvl="1"/>
            <a:r>
              <a:t>Уровень текста 2</a:t>
            </a:r>
          </a:p>
          <a:p>
            <a:pPr lvl="2"/>
            <a:r>
              <a:t>Уровень текста 3</a:t>
            </a:r>
          </a:p>
          <a:p>
            <a:pPr lvl="3"/>
            <a:r>
              <a:t>Уровень текста 4</a:t>
            </a:r>
          </a:p>
          <a:p>
            <a:pPr lvl="4"/>
            <a:r>
              <a:t>Уровень текста 5</a:t>
            </a:r>
          </a:p>
        </p:txBody>
      </p:sp>
      <p:sp>
        <p:nvSpPr>
          <p:cNvPr id="136" name="Shape 136"/>
          <p:cNvSpPr>
            <a:spLocks noGrp="1"/>
          </p:cNvSpPr>
          <p:nvPr>
            <p:ph type="sldNum" sz="quarter" idx="2"/>
          </p:nvPr>
        </p:nvSpPr>
        <p:spPr>
          <a:xfrm>
            <a:off x="4484638" y="6540500"/>
            <a:ext cx="169964" cy="234950"/>
          </a:xfrm>
          <a:prstGeom prst="rect">
            <a:avLst/>
          </a:prstGeom>
        </p:spPr>
        <p:txBody>
          <a:bodyPr lIns="50800" tIns="50800" rIns="50800" bIns="50800" anchor="t"/>
          <a:lstStyle>
            <a:lvl1pPr algn="ctr" defTabSz="309563">
              <a:defRPr sz="900" b="0">
                <a:solidFill>
                  <a:srgbClr val="000000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lvl1pPr>
          </a:lstStyle>
          <a:p>
            <a:fld id="{86CB4B4D-7CA3-9044-876B-883B54F8677D}" type="slidenum">
              <a:rPr/>
              <a:pPr/>
              <a:t>‹#›</a:t>
            </a:fld>
            <a:endParaRPr/>
          </a:p>
        </p:txBody>
      </p:sp>
    </p:spTree>
    <p:extLst/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1.xml"/><Relationship Id="rId3" Type="http://schemas.openxmlformats.org/officeDocument/2006/relationships/slideLayout" Target="../slideLayouts/slideLayout26.xml"/><Relationship Id="rId7" Type="http://schemas.openxmlformats.org/officeDocument/2006/relationships/slideLayout" Target="../slideLayouts/slideLayout30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5.xml"/><Relationship Id="rId1" Type="http://schemas.openxmlformats.org/officeDocument/2006/relationships/slideLayout" Target="../slideLayouts/slideLayout24.xml"/><Relationship Id="rId6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34.xml"/><Relationship Id="rId5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33.xml"/><Relationship Id="rId4" Type="http://schemas.openxmlformats.org/officeDocument/2006/relationships/slideLayout" Target="../slideLayouts/slideLayout27.xml"/><Relationship Id="rId9" Type="http://schemas.openxmlformats.org/officeDocument/2006/relationships/slideLayout" Target="../slideLayouts/slideLayout32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2.xml"/><Relationship Id="rId3" Type="http://schemas.openxmlformats.org/officeDocument/2006/relationships/slideLayout" Target="../slideLayouts/slideLayout37.xml"/><Relationship Id="rId7" Type="http://schemas.openxmlformats.org/officeDocument/2006/relationships/slideLayout" Target="../slideLayouts/slideLayout41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6.xml"/><Relationship Id="rId1" Type="http://schemas.openxmlformats.org/officeDocument/2006/relationships/slideLayout" Target="../slideLayouts/slideLayout35.xml"/><Relationship Id="rId6" Type="http://schemas.openxmlformats.org/officeDocument/2006/relationships/slideLayout" Target="../slideLayouts/slideLayout40.xml"/><Relationship Id="rId11" Type="http://schemas.openxmlformats.org/officeDocument/2006/relationships/slideLayout" Target="../slideLayouts/slideLayout45.xml"/><Relationship Id="rId5" Type="http://schemas.openxmlformats.org/officeDocument/2006/relationships/slideLayout" Target="../slideLayouts/slideLayout39.xml"/><Relationship Id="rId10" Type="http://schemas.openxmlformats.org/officeDocument/2006/relationships/slideLayout" Target="../slideLayouts/slideLayout44.xml"/><Relationship Id="rId4" Type="http://schemas.openxmlformats.org/officeDocument/2006/relationships/slideLayout" Target="../slideLayouts/slideLayout38.xml"/><Relationship Id="rId9" Type="http://schemas.openxmlformats.org/officeDocument/2006/relationships/slideLayout" Target="../slideLayouts/slideLayout43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3.xml"/><Relationship Id="rId3" Type="http://schemas.openxmlformats.org/officeDocument/2006/relationships/slideLayout" Target="../slideLayouts/slideLayout48.xml"/><Relationship Id="rId7" Type="http://schemas.openxmlformats.org/officeDocument/2006/relationships/slideLayout" Target="../slideLayouts/slideLayout52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7.xml"/><Relationship Id="rId1" Type="http://schemas.openxmlformats.org/officeDocument/2006/relationships/slideLayout" Target="../slideLayouts/slideLayout46.xml"/><Relationship Id="rId6" Type="http://schemas.openxmlformats.org/officeDocument/2006/relationships/slideLayout" Target="../slideLayouts/slideLayout51.xml"/><Relationship Id="rId11" Type="http://schemas.openxmlformats.org/officeDocument/2006/relationships/slideLayout" Target="../slideLayouts/slideLayout56.xml"/><Relationship Id="rId5" Type="http://schemas.openxmlformats.org/officeDocument/2006/relationships/slideLayout" Target="../slideLayouts/slideLayout50.xml"/><Relationship Id="rId10" Type="http://schemas.openxmlformats.org/officeDocument/2006/relationships/slideLayout" Target="../slideLayouts/slideLayout55.xml"/><Relationship Id="rId4" Type="http://schemas.openxmlformats.org/officeDocument/2006/relationships/slideLayout" Target="../slideLayouts/slideLayout49.xml"/><Relationship Id="rId9" Type="http://schemas.openxmlformats.org/officeDocument/2006/relationships/slideLayout" Target="../slideLayouts/slideLayout54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4.xml"/><Relationship Id="rId3" Type="http://schemas.openxmlformats.org/officeDocument/2006/relationships/slideLayout" Target="../slideLayouts/slideLayout59.xml"/><Relationship Id="rId7" Type="http://schemas.openxmlformats.org/officeDocument/2006/relationships/slideLayout" Target="../slideLayouts/slideLayout63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58.xml"/><Relationship Id="rId1" Type="http://schemas.openxmlformats.org/officeDocument/2006/relationships/slideLayout" Target="../slideLayouts/slideLayout57.xml"/><Relationship Id="rId6" Type="http://schemas.openxmlformats.org/officeDocument/2006/relationships/slideLayout" Target="../slideLayouts/slideLayout62.xml"/><Relationship Id="rId11" Type="http://schemas.openxmlformats.org/officeDocument/2006/relationships/slideLayout" Target="../slideLayouts/slideLayout67.xml"/><Relationship Id="rId5" Type="http://schemas.openxmlformats.org/officeDocument/2006/relationships/slideLayout" Target="../slideLayouts/slideLayout61.xml"/><Relationship Id="rId10" Type="http://schemas.openxmlformats.org/officeDocument/2006/relationships/slideLayout" Target="../slideLayouts/slideLayout66.xml"/><Relationship Id="rId4" Type="http://schemas.openxmlformats.org/officeDocument/2006/relationships/slideLayout" Target="../slideLayouts/slideLayout60.xml"/><Relationship Id="rId9" Type="http://schemas.openxmlformats.org/officeDocument/2006/relationships/slideLayout" Target="../slideLayouts/slideLayout65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5.xml"/><Relationship Id="rId13" Type="http://schemas.openxmlformats.org/officeDocument/2006/relationships/slideLayout" Target="../slideLayouts/slideLayout80.xml"/><Relationship Id="rId3" Type="http://schemas.openxmlformats.org/officeDocument/2006/relationships/slideLayout" Target="../slideLayouts/slideLayout70.xml"/><Relationship Id="rId7" Type="http://schemas.openxmlformats.org/officeDocument/2006/relationships/slideLayout" Target="../slideLayouts/slideLayout74.xml"/><Relationship Id="rId12" Type="http://schemas.openxmlformats.org/officeDocument/2006/relationships/slideLayout" Target="../slideLayouts/slideLayout79.xml"/><Relationship Id="rId2" Type="http://schemas.openxmlformats.org/officeDocument/2006/relationships/slideLayout" Target="../slideLayouts/slideLayout69.xml"/><Relationship Id="rId1" Type="http://schemas.openxmlformats.org/officeDocument/2006/relationships/slideLayout" Target="../slideLayouts/slideLayout68.xml"/><Relationship Id="rId6" Type="http://schemas.openxmlformats.org/officeDocument/2006/relationships/slideLayout" Target="../slideLayouts/slideLayout73.xml"/><Relationship Id="rId11" Type="http://schemas.openxmlformats.org/officeDocument/2006/relationships/slideLayout" Target="../slideLayouts/slideLayout78.xml"/><Relationship Id="rId5" Type="http://schemas.openxmlformats.org/officeDocument/2006/relationships/slideLayout" Target="../slideLayouts/slideLayout72.xml"/><Relationship Id="rId10" Type="http://schemas.openxmlformats.org/officeDocument/2006/relationships/slideLayout" Target="../slideLayouts/slideLayout77.xml"/><Relationship Id="rId4" Type="http://schemas.openxmlformats.org/officeDocument/2006/relationships/slideLayout" Target="../slideLayouts/slideLayout71.xml"/><Relationship Id="rId9" Type="http://schemas.openxmlformats.org/officeDocument/2006/relationships/slideLayout" Target="../slideLayouts/slideLayout76.xml"/><Relationship Id="rId14" Type="http://schemas.openxmlformats.org/officeDocument/2006/relationships/theme" Target="../theme/theme7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8.xml"/><Relationship Id="rId3" Type="http://schemas.openxmlformats.org/officeDocument/2006/relationships/slideLayout" Target="../slideLayouts/slideLayout83.xml"/><Relationship Id="rId7" Type="http://schemas.openxmlformats.org/officeDocument/2006/relationships/slideLayout" Target="../slideLayouts/slideLayout87.xml"/><Relationship Id="rId12" Type="http://schemas.openxmlformats.org/officeDocument/2006/relationships/theme" Target="../theme/theme8.xml"/><Relationship Id="rId2" Type="http://schemas.openxmlformats.org/officeDocument/2006/relationships/slideLayout" Target="../slideLayouts/slideLayout82.xml"/><Relationship Id="rId1" Type="http://schemas.openxmlformats.org/officeDocument/2006/relationships/slideLayout" Target="../slideLayouts/slideLayout81.xml"/><Relationship Id="rId6" Type="http://schemas.openxmlformats.org/officeDocument/2006/relationships/slideLayout" Target="../slideLayouts/slideLayout86.xml"/><Relationship Id="rId11" Type="http://schemas.openxmlformats.org/officeDocument/2006/relationships/slideLayout" Target="../slideLayouts/slideLayout91.xml"/><Relationship Id="rId5" Type="http://schemas.openxmlformats.org/officeDocument/2006/relationships/slideLayout" Target="../slideLayouts/slideLayout85.xml"/><Relationship Id="rId10" Type="http://schemas.openxmlformats.org/officeDocument/2006/relationships/slideLayout" Target="../slideLayouts/slideLayout90.xml"/><Relationship Id="rId4" Type="http://schemas.openxmlformats.org/officeDocument/2006/relationships/slideLayout" Target="../slideLayouts/slideLayout84.xml"/><Relationship Id="rId9" Type="http://schemas.openxmlformats.org/officeDocument/2006/relationships/slideLayout" Target="../slideLayouts/slideLayout89.xml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99.xml"/><Relationship Id="rId3" Type="http://schemas.openxmlformats.org/officeDocument/2006/relationships/slideLayout" Target="../slideLayouts/slideLayout94.xml"/><Relationship Id="rId7" Type="http://schemas.openxmlformats.org/officeDocument/2006/relationships/slideLayout" Target="../slideLayouts/slideLayout98.xml"/><Relationship Id="rId12" Type="http://schemas.openxmlformats.org/officeDocument/2006/relationships/theme" Target="../theme/theme9.xml"/><Relationship Id="rId2" Type="http://schemas.openxmlformats.org/officeDocument/2006/relationships/slideLayout" Target="../slideLayouts/slideLayout93.xml"/><Relationship Id="rId1" Type="http://schemas.openxmlformats.org/officeDocument/2006/relationships/slideLayout" Target="../slideLayouts/slideLayout92.xml"/><Relationship Id="rId6" Type="http://schemas.openxmlformats.org/officeDocument/2006/relationships/slideLayout" Target="../slideLayouts/slideLayout97.xml"/><Relationship Id="rId11" Type="http://schemas.openxmlformats.org/officeDocument/2006/relationships/slideLayout" Target="../slideLayouts/slideLayout102.xml"/><Relationship Id="rId5" Type="http://schemas.openxmlformats.org/officeDocument/2006/relationships/slideLayout" Target="../slideLayouts/slideLayout96.xml"/><Relationship Id="rId10" Type="http://schemas.openxmlformats.org/officeDocument/2006/relationships/slideLayout" Target="../slideLayouts/slideLayout101.xml"/><Relationship Id="rId4" Type="http://schemas.openxmlformats.org/officeDocument/2006/relationships/slideLayout" Target="../slideLayouts/slideLayout95.xml"/><Relationship Id="rId9" Type="http://schemas.openxmlformats.org/officeDocument/2006/relationships/slideLayout" Target="../slideLayouts/slideLayout100.xml"/></Relationships>
</file>

<file path=ppt/slideMasters/_rels/slideMaster1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10.xml"/><Relationship Id="rId3" Type="http://schemas.openxmlformats.org/officeDocument/2006/relationships/slideLayout" Target="../slideLayouts/slideLayout105.xml"/><Relationship Id="rId7" Type="http://schemas.openxmlformats.org/officeDocument/2006/relationships/slideLayout" Target="../slideLayouts/slideLayout109.xml"/><Relationship Id="rId12" Type="http://schemas.openxmlformats.org/officeDocument/2006/relationships/theme" Target="../theme/theme10.xml"/><Relationship Id="rId2" Type="http://schemas.openxmlformats.org/officeDocument/2006/relationships/slideLayout" Target="../slideLayouts/slideLayout104.xml"/><Relationship Id="rId1" Type="http://schemas.openxmlformats.org/officeDocument/2006/relationships/slideLayout" Target="../slideLayouts/slideLayout103.xml"/><Relationship Id="rId6" Type="http://schemas.openxmlformats.org/officeDocument/2006/relationships/slideLayout" Target="../slideLayouts/slideLayout108.xml"/><Relationship Id="rId11" Type="http://schemas.openxmlformats.org/officeDocument/2006/relationships/slideLayout" Target="../slideLayouts/slideLayout113.xml"/><Relationship Id="rId5" Type="http://schemas.openxmlformats.org/officeDocument/2006/relationships/slideLayout" Target="../slideLayouts/slideLayout107.xml"/><Relationship Id="rId10" Type="http://schemas.openxmlformats.org/officeDocument/2006/relationships/slideLayout" Target="../slideLayouts/slideLayout112.xml"/><Relationship Id="rId4" Type="http://schemas.openxmlformats.org/officeDocument/2006/relationships/slideLayout" Target="../slideLayouts/slideLayout106.xml"/><Relationship Id="rId9" Type="http://schemas.openxmlformats.org/officeDocument/2006/relationships/slideLayout" Target="../slideLayouts/slideLayout111.xml"/></Relationships>
</file>

<file path=ppt/slideMasters/_rels/slideMaster1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21.xml"/><Relationship Id="rId3" Type="http://schemas.openxmlformats.org/officeDocument/2006/relationships/slideLayout" Target="../slideLayouts/slideLayout116.xml"/><Relationship Id="rId7" Type="http://schemas.openxmlformats.org/officeDocument/2006/relationships/slideLayout" Target="../slideLayouts/slideLayout120.xml"/><Relationship Id="rId12" Type="http://schemas.openxmlformats.org/officeDocument/2006/relationships/theme" Target="../theme/theme11.xml"/><Relationship Id="rId2" Type="http://schemas.openxmlformats.org/officeDocument/2006/relationships/slideLayout" Target="../slideLayouts/slideLayout115.xml"/><Relationship Id="rId1" Type="http://schemas.openxmlformats.org/officeDocument/2006/relationships/slideLayout" Target="../slideLayouts/slideLayout114.xml"/><Relationship Id="rId6" Type="http://schemas.openxmlformats.org/officeDocument/2006/relationships/slideLayout" Target="../slideLayouts/slideLayout119.xml"/><Relationship Id="rId11" Type="http://schemas.openxmlformats.org/officeDocument/2006/relationships/slideLayout" Target="../slideLayouts/slideLayout124.xml"/><Relationship Id="rId5" Type="http://schemas.openxmlformats.org/officeDocument/2006/relationships/slideLayout" Target="../slideLayouts/slideLayout118.xml"/><Relationship Id="rId10" Type="http://schemas.openxmlformats.org/officeDocument/2006/relationships/slideLayout" Target="../slideLayouts/slideLayout123.xml"/><Relationship Id="rId4" Type="http://schemas.openxmlformats.org/officeDocument/2006/relationships/slideLayout" Target="../slideLayouts/slideLayout117.xml"/><Relationship Id="rId9" Type="http://schemas.openxmlformats.org/officeDocument/2006/relationships/slideLayout" Target="../slideLayouts/slideLayout122.xml"/></Relationships>
</file>

<file path=ppt/slideMasters/_rels/slideMaster1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32.xml"/><Relationship Id="rId3" Type="http://schemas.openxmlformats.org/officeDocument/2006/relationships/slideLayout" Target="../slideLayouts/slideLayout127.xml"/><Relationship Id="rId7" Type="http://schemas.openxmlformats.org/officeDocument/2006/relationships/slideLayout" Target="../slideLayouts/slideLayout131.xml"/><Relationship Id="rId12" Type="http://schemas.openxmlformats.org/officeDocument/2006/relationships/theme" Target="../theme/theme12.xml"/><Relationship Id="rId2" Type="http://schemas.openxmlformats.org/officeDocument/2006/relationships/slideLayout" Target="../slideLayouts/slideLayout126.xml"/><Relationship Id="rId1" Type="http://schemas.openxmlformats.org/officeDocument/2006/relationships/slideLayout" Target="../slideLayouts/slideLayout125.xml"/><Relationship Id="rId6" Type="http://schemas.openxmlformats.org/officeDocument/2006/relationships/slideLayout" Target="../slideLayouts/slideLayout130.xml"/><Relationship Id="rId11" Type="http://schemas.openxmlformats.org/officeDocument/2006/relationships/slideLayout" Target="../slideLayouts/slideLayout135.xml"/><Relationship Id="rId5" Type="http://schemas.openxmlformats.org/officeDocument/2006/relationships/slideLayout" Target="../slideLayouts/slideLayout129.xml"/><Relationship Id="rId10" Type="http://schemas.openxmlformats.org/officeDocument/2006/relationships/slideLayout" Target="../slideLayouts/slideLayout134.xml"/><Relationship Id="rId4" Type="http://schemas.openxmlformats.org/officeDocument/2006/relationships/slideLayout" Target="../slideLayouts/slideLayout128.xml"/><Relationship Id="rId9" Type="http://schemas.openxmlformats.org/officeDocument/2006/relationships/slideLayout" Target="../slideLayouts/slideLayout133.xml"/></Relationships>
</file>

<file path=ppt/slideMasters/_rels/slideMaster1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43.xml"/><Relationship Id="rId3" Type="http://schemas.openxmlformats.org/officeDocument/2006/relationships/slideLayout" Target="../slideLayouts/slideLayout138.xml"/><Relationship Id="rId7" Type="http://schemas.openxmlformats.org/officeDocument/2006/relationships/slideLayout" Target="../slideLayouts/slideLayout142.xml"/><Relationship Id="rId12" Type="http://schemas.openxmlformats.org/officeDocument/2006/relationships/theme" Target="../theme/theme13.xml"/><Relationship Id="rId2" Type="http://schemas.openxmlformats.org/officeDocument/2006/relationships/slideLayout" Target="../slideLayouts/slideLayout137.xml"/><Relationship Id="rId1" Type="http://schemas.openxmlformats.org/officeDocument/2006/relationships/slideLayout" Target="../slideLayouts/slideLayout136.xml"/><Relationship Id="rId6" Type="http://schemas.openxmlformats.org/officeDocument/2006/relationships/slideLayout" Target="../slideLayouts/slideLayout141.xml"/><Relationship Id="rId11" Type="http://schemas.openxmlformats.org/officeDocument/2006/relationships/slideLayout" Target="../slideLayouts/slideLayout146.xml"/><Relationship Id="rId5" Type="http://schemas.openxmlformats.org/officeDocument/2006/relationships/slideLayout" Target="../slideLayouts/slideLayout140.xml"/><Relationship Id="rId10" Type="http://schemas.openxmlformats.org/officeDocument/2006/relationships/slideLayout" Target="../slideLayouts/slideLayout145.xml"/><Relationship Id="rId4" Type="http://schemas.openxmlformats.org/officeDocument/2006/relationships/slideLayout" Target="../slideLayouts/slideLayout139.xml"/><Relationship Id="rId9" Type="http://schemas.openxmlformats.org/officeDocument/2006/relationships/slideLayout" Target="../slideLayouts/slideLayout144.xml"/></Relationships>
</file>

<file path=ppt/slideMasters/_rels/slideMaster1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54.xml"/><Relationship Id="rId3" Type="http://schemas.openxmlformats.org/officeDocument/2006/relationships/slideLayout" Target="../slideLayouts/slideLayout149.xml"/><Relationship Id="rId7" Type="http://schemas.openxmlformats.org/officeDocument/2006/relationships/slideLayout" Target="../slideLayouts/slideLayout153.xml"/><Relationship Id="rId12" Type="http://schemas.openxmlformats.org/officeDocument/2006/relationships/theme" Target="../theme/theme14.xml"/><Relationship Id="rId2" Type="http://schemas.openxmlformats.org/officeDocument/2006/relationships/slideLayout" Target="../slideLayouts/slideLayout148.xml"/><Relationship Id="rId1" Type="http://schemas.openxmlformats.org/officeDocument/2006/relationships/slideLayout" Target="../slideLayouts/slideLayout147.xml"/><Relationship Id="rId6" Type="http://schemas.openxmlformats.org/officeDocument/2006/relationships/slideLayout" Target="../slideLayouts/slideLayout152.xml"/><Relationship Id="rId11" Type="http://schemas.openxmlformats.org/officeDocument/2006/relationships/slideLayout" Target="../slideLayouts/slideLayout157.xml"/><Relationship Id="rId5" Type="http://schemas.openxmlformats.org/officeDocument/2006/relationships/slideLayout" Target="../slideLayouts/slideLayout151.xml"/><Relationship Id="rId10" Type="http://schemas.openxmlformats.org/officeDocument/2006/relationships/slideLayout" Target="../slideLayouts/slideLayout156.xml"/><Relationship Id="rId4" Type="http://schemas.openxmlformats.org/officeDocument/2006/relationships/slideLayout" Target="../slideLayouts/slideLayout150.xml"/><Relationship Id="rId9" Type="http://schemas.openxmlformats.org/officeDocument/2006/relationships/slideLayout" Target="../slideLayouts/slideLayout155.xml"/></Relationships>
</file>

<file path=ppt/slideMasters/_rels/slideMaster1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65.xml"/><Relationship Id="rId3" Type="http://schemas.openxmlformats.org/officeDocument/2006/relationships/slideLayout" Target="../slideLayouts/slideLayout160.xml"/><Relationship Id="rId7" Type="http://schemas.openxmlformats.org/officeDocument/2006/relationships/slideLayout" Target="../slideLayouts/slideLayout164.xml"/><Relationship Id="rId12" Type="http://schemas.openxmlformats.org/officeDocument/2006/relationships/theme" Target="../theme/theme15.xml"/><Relationship Id="rId2" Type="http://schemas.openxmlformats.org/officeDocument/2006/relationships/slideLayout" Target="../slideLayouts/slideLayout159.xml"/><Relationship Id="rId1" Type="http://schemas.openxmlformats.org/officeDocument/2006/relationships/slideLayout" Target="../slideLayouts/slideLayout158.xml"/><Relationship Id="rId6" Type="http://schemas.openxmlformats.org/officeDocument/2006/relationships/slideLayout" Target="../slideLayouts/slideLayout163.xml"/><Relationship Id="rId11" Type="http://schemas.openxmlformats.org/officeDocument/2006/relationships/slideLayout" Target="../slideLayouts/slideLayout168.xml"/><Relationship Id="rId5" Type="http://schemas.openxmlformats.org/officeDocument/2006/relationships/slideLayout" Target="../slideLayouts/slideLayout162.xml"/><Relationship Id="rId10" Type="http://schemas.openxmlformats.org/officeDocument/2006/relationships/slideLayout" Target="../slideLayouts/slideLayout167.xml"/><Relationship Id="rId4" Type="http://schemas.openxmlformats.org/officeDocument/2006/relationships/slideLayout" Target="../slideLayouts/slideLayout161.xml"/><Relationship Id="rId9" Type="http://schemas.openxmlformats.org/officeDocument/2006/relationships/slideLayout" Target="../slideLayouts/slideLayout166.xml"/></Relationships>
</file>

<file path=ppt/slideMasters/_rels/slideMaster1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76.xml"/><Relationship Id="rId3" Type="http://schemas.openxmlformats.org/officeDocument/2006/relationships/slideLayout" Target="../slideLayouts/slideLayout171.xml"/><Relationship Id="rId7" Type="http://schemas.openxmlformats.org/officeDocument/2006/relationships/slideLayout" Target="../slideLayouts/slideLayout175.xml"/><Relationship Id="rId12" Type="http://schemas.openxmlformats.org/officeDocument/2006/relationships/theme" Target="../theme/theme16.xml"/><Relationship Id="rId2" Type="http://schemas.openxmlformats.org/officeDocument/2006/relationships/slideLayout" Target="../slideLayouts/slideLayout170.xml"/><Relationship Id="rId1" Type="http://schemas.openxmlformats.org/officeDocument/2006/relationships/slideLayout" Target="../slideLayouts/slideLayout169.xml"/><Relationship Id="rId6" Type="http://schemas.openxmlformats.org/officeDocument/2006/relationships/slideLayout" Target="../slideLayouts/slideLayout174.xml"/><Relationship Id="rId11" Type="http://schemas.openxmlformats.org/officeDocument/2006/relationships/slideLayout" Target="../slideLayouts/slideLayout179.xml"/><Relationship Id="rId5" Type="http://schemas.openxmlformats.org/officeDocument/2006/relationships/slideLayout" Target="../slideLayouts/slideLayout173.xml"/><Relationship Id="rId10" Type="http://schemas.openxmlformats.org/officeDocument/2006/relationships/slideLayout" Target="../slideLayouts/slideLayout178.xml"/><Relationship Id="rId4" Type="http://schemas.openxmlformats.org/officeDocument/2006/relationships/slideLayout" Target="../slideLayouts/slideLayout172.xml"/><Relationship Id="rId9" Type="http://schemas.openxmlformats.org/officeDocument/2006/relationships/slideLayout" Target="../slideLayouts/slideLayout177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87.xml"/><Relationship Id="rId3" Type="http://schemas.openxmlformats.org/officeDocument/2006/relationships/slideLayout" Target="../slideLayouts/slideLayout182.xml"/><Relationship Id="rId7" Type="http://schemas.openxmlformats.org/officeDocument/2006/relationships/slideLayout" Target="../slideLayouts/slideLayout186.xml"/><Relationship Id="rId12" Type="http://schemas.openxmlformats.org/officeDocument/2006/relationships/theme" Target="../theme/theme17.xml"/><Relationship Id="rId2" Type="http://schemas.openxmlformats.org/officeDocument/2006/relationships/slideLayout" Target="../slideLayouts/slideLayout181.xml"/><Relationship Id="rId1" Type="http://schemas.openxmlformats.org/officeDocument/2006/relationships/slideLayout" Target="../slideLayouts/slideLayout180.xml"/><Relationship Id="rId6" Type="http://schemas.openxmlformats.org/officeDocument/2006/relationships/slideLayout" Target="../slideLayouts/slideLayout185.xml"/><Relationship Id="rId11" Type="http://schemas.openxmlformats.org/officeDocument/2006/relationships/slideLayout" Target="../slideLayouts/slideLayout190.xml"/><Relationship Id="rId5" Type="http://schemas.openxmlformats.org/officeDocument/2006/relationships/slideLayout" Target="../slideLayouts/slideLayout184.xml"/><Relationship Id="rId10" Type="http://schemas.openxmlformats.org/officeDocument/2006/relationships/slideLayout" Target="../slideLayouts/slideLayout189.xml"/><Relationship Id="rId4" Type="http://schemas.openxmlformats.org/officeDocument/2006/relationships/slideLayout" Target="../slideLayouts/slideLayout183.xml"/><Relationship Id="rId9" Type="http://schemas.openxmlformats.org/officeDocument/2006/relationships/slideLayout" Target="../slideLayouts/slideLayout188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8.xml"/><Relationship Id="rId3" Type="http://schemas.openxmlformats.org/officeDocument/2006/relationships/slideLayout" Target="../slideLayouts/slideLayout193.xml"/><Relationship Id="rId7" Type="http://schemas.openxmlformats.org/officeDocument/2006/relationships/slideLayout" Target="../slideLayouts/slideLayout197.xml"/><Relationship Id="rId12" Type="http://schemas.openxmlformats.org/officeDocument/2006/relationships/theme" Target="../theme/theme18.xml"/><Relationship Id="rId2" Type="http://schemas.openxmlformats.org/officeDocument/2006/relationships/slideLayout" Target="../slideLayouts/slideLayout192.xml"/><Relationship Id="rId1" Type="http://schemas.openxmlformats.org/officeDocument/2006/relationships/slideLayout" Target="../slideLayouts/slideLayout191.xml"/><Relationship Id="rId6" Type="http://schemas.openxmlformats.org/officeDocument/2006/relationships/slideLayout" Target="../slideLayouts/slideLayout196.xml"/><Relationship Id="rId11" Type="http://schemas.openxmlformats.org/officeDocument/2006/relationships/slideLayout" Target="../slideLayouts/slideLayout201.xml"/><Relationship Id="rId5" Type="http://schemas.openxmlformats.org/officeDocument/2006/relationships/slideLayout" Target="../slideLayouts/slideLayout195.xml"/><Relationship Id="rId10" Type="http://schemas.openxmlformats.org/officeDocument/2006/relationships/slideLayout" Target="../slideLayouts/slideLayout200.xml"/><Relationship Id="rId4" Type="http://schemas.openxmlformats.org/officeDocument/2006/relationships/slideLayout" Target="../slideLayouts/slideLayout194.xml"/><Relationship Id="rId9" Type="http://schemas.openxmlformats.org/officeDocument/2006/relationships/slideLayout" Target="../slideLayouts/slideLayout199.xml"/></Relationships>
</file>

<file path=ppt/slideMasters/_rels/slideMaster1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9.xml"/><Relationship Id="rId3" Type="http://schemas.openxmlformats.org/officeDocument/2006/relationships/slideLayout" Target="../slideLayouts/slideLayout204.xml"/><Relationship Id="rId7" Type="http://schemas.openxmlformats.org/officeDocument/2006/relationships/slideLayout" Target="../slideLayouts/slideLayout208.xml"/><Relationship Id="rId12" Type="http://schemas.openxmlformats.org/officeDocument/2006/relationships/theme" Target="../theme/theme19.xml"/><Relationship Id="rId2" Type="http://schemas.openxmlformats.org/officeDocument/2006/relationships/slideLayout" Target="../slideLayouts/slideLayout203.xml"/><Relationship Id="rId1" Type="http://schemas.openxmlformats.org/officeDocument/2006/relationships/slideLayout" Target="../slideLayouts/slideLayout202.xml"/><Relationship Id="rId6" Type="http://schemas.openxmlformats.org/officeDocument/2006/relationships/slideLayout" Target="../slideLayouts/slideLayout207.xml"/><Relationship Id="rId11" Type="http://schemas.openxmlformats.org/officeDocument/2006/relationships/slideLayout" Target="../slideLayouts/slideLayout212.xml"/><Relationship Id="rId5" Type="http://schemas.openxmlformats.org/officeDocument/2006/relationships/slideLayout" Target="../slideLayouts/slideLayout206.xml"/><Relationship Id="rId10" Type="http://schemas.openxmlformats.org/officeDocument/2006/relationships/slideLayout" Target="../slideLayouts/slideLayout211.xml"/><Relationship Id="rId4" Type="http://schemas.openxmlformats.org/officeDocument/2006/relationships/slideLayout" Target="../slideLayouts/slideLayout205.xml"/><Relationship Id="rId9" Type="http://schemas.openxmlformats.org/officeDocument/2006/relationships/slideLayout" Target="../slideLayouts/slideLayout210.xml"/></Relationships>
</file>

<file path=ppt/slideMasters/_rels/slideMaster2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20.xml"/><Relationship Id="rId3" Type="http://schemas.openxmlformats.org/officeDocument/2006/relationships/slideLayout" Target="../slideLayouts/slideLayout215.xml"/><Relationship Id="rId7" Type="http://schemas.openxmlformats.org/officeDocument/2006/relationships/slideLayout" Target="../slideLayouts/slideLayout219.xml"/><Relationship Id="rId12" Type="http://schemas.openxmlformats.org/officeDocument/2006/relationships/theme" Target="../theme/theme20.xml"/><Relationship Id="rId2" Type="http://schemas.openxmlformats.org/officeDocument/2006/relationships/slideLayout" Target="../slideLayouts/slideLayout214.xml"/><Relationship Id="rId1" Type="http://schemas.openxmlformats.org/officeDocument/2006/relationships/slideLayout" Target="../slideLayouts/slideLayout213.xml"/><Relationship Id="rId6" Type="http://schemas.openxmlformats.org/officeDocument/2006/relationships/slideLayout" Target="../slideLayouts/slideLayout218.xml"/><Relationship Id="rId11" Type="http://schemas.openxmlformats.org/officeDocument/2006/relationships/slideLayout" Target="../slideLayouts/slideLayout223.xml"/><Relationship Id="rId5" Type="http://schemas.openxmlformats.org/officeDocument/2006/relationships/slideLayout" Target="../slideLayouts/slideLayout217.xml"/><Relationship Id="rId10" Type="http://schemas.openxmlformats.org/officeDocument/2006/relationships/slideLayout" Target="../slideLayouts/slideLayout222.xml"/><Relationship Id="rId4" Type="http://schemas.openxmlformats.org/officeDocument/2006/relationships/slideLayout" Target="../slideLayouts/slideLayout216.xml"/><Relationship Id="rId9" Type="http://schemas.openxmlformats.org/officeDocument/2006/relationships/slideLayout" Target="../slideLayouts/slideLayout221.xml"/></Relationships>
</file>

<file path=ppt/slideMasters/_rels/slideMaster2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31.xml"/><Relationship Id="rId3" Type="http://schemas.openxmlformats.org/officeDocument/2006/relationships/slideLayout" Target="../slideLayouts/slideLayout226.xml"/><Relationship Id="rId7" Type="http://schemas.openxmlformats.org/officeDocument/2006/relationships/slideLayout" Target="../slideLayouts/slideLayout230.xml"/><Relationship Id="rId12" Type="http://schemas.openxmlformats.org/officeDocument/2006/relationships/theme" Target="../theme/theme21.xml"/><Relationship Id="rId2" Type="http://schemas.openxmlformats.org/officeDocument/2006/relationships/slideLayout" Target="../slideLayouts/slideLayout225.xml"/><Relationship Id="rId1" Type="http://schemas.openxmlformats.org/officeDocument/2006/relationships/slideLayout" Target="../slideLayouts/slideLayout224.xml"/><Relationship Id="rId6" Type="http://schemas.openxmlformats.org/officeDocument/2006/relationships/slideLayout" Target="../slideLayouts/slideLayout229.xml"/><Relationship Id="rId11" Type="http://schemas.openxmlformats.org/officeDocument/2006/relationships/slideLayout" Target="../slideLayouts/slideLayout234.xml"/><Relationship Id="rId5" Type="http://schemas.openxmlformats.org/officeDocument/2006/relationships/slideLayout" Target="../slideLayouts/slideLayout228.xml"/><Relationship Id="rId10" Type="http://schemas.openxmlformats.org/officeDocument/2006/relationships/slideLayout" Target="../slideLayouts/slideLayout233.xml"/><Relationship Id="rId4" Type="http://schemas.openxmlformats.org/officeDocument/2006/relationships/slideLayout" Target="../slideLayouts/slideLayout227.xml"/><Relationship Id="rId9" Type="http://schemas.openxmlformats.org/officeDocument/2006/relationships/slideLayout" Target="../slideLayouts/slideLayout232.xml"/></Relationships>
</file>

<file path=ppt/slideMasters/_rels/slideMaster2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42.xml"/><Relationship Id="rId3" Type="http://schemas.openxmlformats.org/officeDocument/2006/relationships/slideLayout" Target="../slideLayouts/slideLayout237.xml"/><Relationship Id="rId7" Type="http://schemas.openxmlformats.org/officeDocument/2006/relationships/slideLayout" Target="../slideLayouts/slideLayout241.xml"/><Relationship Id="rId12" Type="http://schemas.openxmlformats.org/officeDocument/2006/relationships/theme" Target="../theme/theme22.xml"/><Relationship Id="rId2" Type="http://schemas.openxmlformats.org/officeDocument/2006/relationships/slideLayout" Target="../slideLayouts/slideLayout236.xml"/><Relationship Id="rId1" Type="http://schemas.openxmlformats.org/officeDocument/2006/relationships/slideLayout" Target="../slideLayouts/slideLayout235.xml"/><Relationship Id="rId6" Type="http://schemas.openxmlformats.org/officeDocument/2006/relationships/slideLayout" Target="../slideLayouts/slideLayout240.xml"/><Relationship Id="rId11" Type="http://schemas.openxmlformats.org/officeDocument/2006/relationships/slideLayout" Target="../slideLayouts/slideLayout245.xml"/><Relationship Id="rId5" Type="http://schemas.openxmlformats.org/officeDocument/2006/relationships/slideLayout" Target="../slideLayouts/slideLayout239.xml"/><Relationship Id="rId10" Type="http://schemas.openxmlformats.org/officeDocument/2006/relationships/slideLayout" Target="../slideLayouts/slideLayout244.xml"/><Relationship Id="rId4" Type="http://schemas.openxmlformats.org/officeDocument/2006/relationships/slideLayout" Target="../slideLayouts/slideLayout238.xml"/><Relationship Id="rId9" Type="http://schemas.openxmlformats.org/officeDocument/2006/relationships/slideLayout" Target="../slideLayouts/slideLayout243.xml"/></Relationships>
</file>

<file path=ppt/slideMasters/_rels/slideMaster2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3.xml"/><Relationship Id="rId3" Type="http://schemas.openxmlformats.org/officeDocument/2006/relationships/slideLayout" Target="../slideLayouts/slideLayout248.xml"/><Relationship Id="rId7" Type="http://schemas.openxmlformats.org/officeDocument/2006/relationships/slideLayout" Target="../slideLayouts/slideLayout252.xml"/><Relationship Id="rId12" Type="http://schemas.openxmlformats.org/officeDocument/2006/relationships/theme" Target="../theme/theme23.xml"/><Relationship Id="rId2" Type="http://schemas.openxmlformats.org/officeDocument/2006/relationships/slideLayout" Target="../slideLayouts/slideLayout247.xml"/><Relationship Id="rId1" Type="http://schemas.openxmlformats.org/officeDocument/2006/relationships/slideLayout" Target="../slideLayouts/slideLayout246.xml"/><Relationship Id="rId6" Type="http://schemas.openxmlformats.org/officeDocument/2006/relationships/slideLayout" Target="../slideLayouts/slideLayout251.xml"/><Relationship Id="rId11" Type="http://schemas.openxmlformats.org/officeDocument/2006/relationships/slideLayout" Target="../slideLayouts/slideLayout256.xml"/><Relationship Id="rId5" Type="http://schemas.openxmlformats.org/officeDocument/2006/relationships/slideLayout" Target="../slideLayouts/slideLayout250.xml"/><Relationship Id="rId10" Type="http://schemas.openxmlformats.org/officeDocument/2006/relationships/slideLayout" Target="../slideLayouts/slideLayout255.xml"/><Relationship Id="rId4" Type="http://schemas.openxmlformats.org/officeDocument/2006/relationships/slideLayout" Target="../slideLayouts/slideLayout249.xml"/><Relationship Id="rId9" Type="http://schemas.openxmlformats.org/officeDocument/2006/relationships/slideLayout" Target="../slideLayouts/slideLayout254.xml"/></Relationships>
</file>

<file path=ppt/slideMasters/_rels/slideMaster2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64.xml"/><Relationship Id="rId13" Type="http://schemas.openxmlformats.org/officeDocument/2006/relationships/theme" Target="../theme/theme24.xml"/><Relationship Id="rId3" Type="http://schemas.openxmlformats.org/officeDocument/2006/relationships/slideLayout" Target="../slideLayouts/slideLayout259.xml"/><Relationship Id="rId7" Type="http://schemas.openxmlformats.org/officeDocument/2006/relationships/slideLayout" Target="../slideLayouts/slideLayout263.xml"/><Relationship Id="rId12" Type="http://schemas.openxmlformats.org/officeDocument/2006/relationships/slideLayout" Target="../slideLayouts/slideLayout268.xml"/><Relationship Id="rId2" Type="http://schemas.openxmlformats.org/officeDocument/2006/relationships/slideLayout" Target="../slideLayouts/slideLayout258.xml"/><Relationship Id="rId1" Type="http://schemas.openxmlformats.org/officeDocument/2006/relationships/slideLayout" Target="../slideLayouts/slideLayout257.xml"/><Relationship Id="rId6" Type="http://schemas.openxmlformats.org/officeDocument/2006/relationships/slideLayout" Target="../slideLayouts/slideLayout262.xml"/><Relationship Id="rId11" Type="http://schemas.openxmlformats.org/officeDocument/2006/relationships/slideLayout" Target="../slideLayouts/slideLayout267.xml"/><Relationship Id="rId5" Type="http://schemas.openxmlformats.org/officeDocument/2006/relationships/slideLayout" Target="../slideLayouts/slideLayout261.xml"/><Relationship Id="rId10" Type="http://schemas.openxmlformats.org/officeDocument/2006/relationships/slideLayout" Target="../slideLayouts/slideLayout266.xml"/><Relationship Id="rId4" Type="http://schemas.openxmlformats.org/officeDocument/2006/relationships/slideLayout" Target="../slideLayouts/slideLayout260.xml"/><Relationship Id="rId9" Type="http://schemas.openxmlformats.org/officeDocument/2006/relationships/slideLayout" Target="../slideLayouts/slideLayout26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274639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2"/>
          </p:nvPr>
        </p:nvSpPr>
        <p:spPr>
          <a:xfrm>
            <a:off x="457200" y="635635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C71EC6-210F-42DE-9C53-41977AD35B3D}" type="datetimeFigureOut">
              <a:rPr lang="ru-RU" smtClean="0"/>
              <a:pPr/>
              <a:t>24.10.2017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3"/>
          </p:nvPr>
        </p:nvSpPr>
        <p:spPr>
          <a:xfrm>
            <a:off x="3124200" y="635635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4"/>
          </p:nvPr>
        </p:nvSpPr>
        <p:spPr>
          <a:xfrm>
            <a:off x="6553200" y="635635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9B0651-EE4F-4900-A07F-96A6BFA9D0F0}" type="slidenum">
              <a:rPr lang="ru-RU" smtClean="0"/>
              <a:pPr/>
              <a:t>‹#›</a:t>
            </a:fld>
            <a:endParaRPr lang="ru-RU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274639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2"/>
          </p:nvPr>
        </p:nvSpPr>
        <p:spPr>
          <a:xfrm>
            <a:off x="457200" y="635635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3"/>
          </p:nvPr>
        </p:nvSpPr>
        <p:spPr>
          <a:xfrm>
            <a:off x="3124200" y="635635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4"/>
          </p:nvPr>
        </p:nvSpPr>
        <p:spPr>
          <a:xfrm>
            <a:off x="6553200" y="635635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628D42-B50C-4519-ADCF-28839E69E7B2}" type="slidenum">
              <a:rPr lang="ru-RU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337717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9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1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b="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b="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b="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913E3B47-F62D-4BF2-96BF-078F88DA6C73}" type="slidenum">
              <a:rPr lang="en-US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549801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9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1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b="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b="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b="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913E3B47-F62D-4BF2-96BF-078F88DA6C73}" type="slidenum">
              <a:rPr lang="en-US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503627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8" r:id="rId1"/>
    <p:sldLayoutId id="2147483699" r:id="rId2"/>
    <p:sldLayoutId id="2147483700" r:id="rId3"/>
    <p:sldLayoutId id="2147483701" r:id="rId4"/>
    <p:sldLayoutId id="2147483702" r:id="rId5"/>
    <p:sldLayoutId id="2147483703" r:id="rId6"/>
    <p:sldLayoutId id="2147483704" r:id="rId7"/>
    <p:sldLayoutId id="2147483705" r:id="rId8"/>
    <p:sldLayoutId id="2147483706" r:id="rId9"/>
    <p:sldLayoutId id="2147483707" r:id="rId10"/>
    <p:sldLayoutId id="2147483708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9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1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b="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b="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b="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913E3B47-F62D-4BF2-96BF-078F88DA6C73}" type="slidenum">
              <a:rPr lang="en-US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767364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0" r:id="rId1"/>
    <p:sldLayoutId id="2147483711" r:id="rId2"/>
    <p:sldLayoutId id="2147483712" r:id="rId3"/>
    <p:sldLayoutId id="2147483713" r:id="rId4"/>
    <p:sldLayoutId id="2147483714" r:id="rId5"/>
    <p:sldLayoutId id="2147483715" r:id="rId6"/>
    <p:sldLayoutId id="2147483716" r:id="rId7"/>
    <p:sldLayoutId id="2147483717" r:id="rId8"/>
    <p:sldLayoutId id="2147483718" r:id="rId9"/>
    <p:sldLayoutId id="2147483719" r:id="rId10"/>
    <p:sldLayoutId id="2147483720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9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1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b="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b="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b="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913E3B47-F62D-4BF2-96BF-078F88DA6C73}" type="slidenum">
              <a:rPr lang="en-US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863816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2" r:id="rId1"/>
    <p:sldLayoutId id="2147483723" r:id="rId2"/>
    <p:sldLayoutId id="2147483724" r:id="rId3"/>
    <p:sldLayoutId id="2147483725" r:id="rId4"/>
    <p:sldLayoutId id="2147483726" r:id="rId5"/>
    <p:sldLayoutId id="2147483727" r:id="rId6"/>
    <p:sldLayoutId id="2147483728" r:id="rId7"/>
    <p:sldLayoutId id="2147483729" r:id="rId8"/>
    <p:sldLayoutId id="2147483730" r:id="rId9"/>
    <p:sldLayoutId id="2147483731" r:id="rId10"/>
    <p:sldLayoutId id="2147483732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Заголовок 1"/>
          <p:cNvSpPr>
            <a:spLocks noGrp="1"/>
          </p:cNvSpPr>
          <p:nvPr>
            <p:ph type="title"/>
          </p:nvPr>
        </p:nvSpPr>
        <p:spPr bwMode="auto">
          <a:xfrm>
            <a:off x="457200" y="274639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ru-RU" smtClean="0"/>
              <a:t>Образец заголовка</a:t>
            </a:r>
          </a:p>
        </p:txBody>
      </p:sp>
      <p:sp>
        <p:nvSpPr>
          <p:cNvPr id="2051" name="Текст 2"/>
          <p:cNvSpPr>
            <a:spLocks noGrp="1"/>
          </p:cNvSpPr>
          <p:nvPr>
            <p:ph type="body" idx="1"/>
          </p:nvPr>
        </p:nvSpPr>
        <p:spPr bwMode="auto">
          <a:xfrm>
            <a:off x="457200" y="1600201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2"/>
          </p:nvPr>
        </p:nvSpPr>
        <p:spPr>
          <a:xfrm>
            <a:off x="457200" y="635635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b="0">
                <a:solidFill>
                  <a:prstClr val="black">
                    <a:tint val="75000"/>
                  </a:prst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19AF4DE-E13A-49FE-B76D-756733ACD674}" type="datetimeFigureOut">
              <a:rPr lang="ru-RU"/>
              <a:pPr>
                <a:defRPr/>
              </a:pPr>
              <a:t>24.10.2017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3"/>
          </p:nvPr>
        </p:nvSpPr>
        <p:spPr>
          <a:xfrm>
            <a:off x="3124200" y="635635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b="0">
                <a:solidFill>
                  <a:prstClr val="black">
                    <a:tint val="75000"/>
                  </a:prst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4"/>
          </p:nvPr>
        </p:nvSpPr>
        <p:spPr>
          <a:xfrm>
            <a:off x="6553200" y="635635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b="0">
                <a:solidFill>
                  <a:prstClr val="black">
                    <a:tint val="75000"/>
                  </a:prst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C5F96B8-7CFE-4157-A1A1-FF9C4F84EB75}" type="slidenum">
              <a:rPr lang="ru-RU"/>
              <a:pPr>
                <a:defRPr/>
              </a:pPr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xmlns="" val="41126117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4" r:id="rId1"/>
    <p:sldLayoutId id="2147483735" r:id="rId2"/>
    <p:sldLayoutId id="2147483736" r:id="rId3"/>
    <p:sldLayoutId id="2147483737" r:id="rId4"/>
    <p:sldLayoutId id="2147483738" r:id="rId5"/>
    <p:sldLayoutId id="2147483739" r:id="rId6"/>
    <p:sldLayoutId id="2147483740" r:id="rId7"/>
    <p:sldLayoutId id="2147483741" r:id="rId8"/>
    <p:sldLayoutId id="2147483742" r:id="rId9"/>
    <p:sldLayoutId id="2147483743" r:id="rId10"/>
    <p:sldLayoutId id="2147483744" r:id="rId11"/>
    <p:sldLayoutId id="2147483745" r:id="rId12"/>
    <p:sldLayoutId id="2147483746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9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1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b="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b="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b="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913E3B47-F62D-4BF2-96BF-078F88DA6C73}" type="slidenum">
              <a:rPr lang="en-US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268907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8" r:id="rId1"/>
    <p:sldLayoutId id="2147483749" r:id="rId2"/>
    <p:sldLayoutId id="2147483750" r:id="rId3"/>
    <p:sldLayoutId id="2147483751" r:id="rId4"/>
    <p:sldLayoutId id="2147483752" r:id="rId5"/>
    <p:sldLayoutId id="2147483753" r:id="rId6"/>
    <p:sldLayoutId id="2147483754" r:id="rId7"/>
    <p:sldLayoutId id="2147483755" r:id="rId8"/>
    <p:sldLayoutId id="2147483756" r:id="rId9"/>
    <p:sldLayoutId id="2147483757" r:id="rId10"/>
    <p:sldLayoutId id="2147483758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9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1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b="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b="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b="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913E3B47-F62D-4BF2-96BF-078F88DA6C73}" type="slidenum">
              <a:rPr lang="en-US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974633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0" r:id="rId1"/>
    <p:sldLayoutId id="2147483761" r:id="rId2"/>
    <p:sldLayoutId id="2147483762" r:id="rId3"/>
    <p:sldLayoutId id="2147483763" r:id="rId4"/>
    <p:sldLayoutId id="2147483764" r:id="rId5"/>
    <p:sldLayoutId id="2147483765" r:id="rId6"/>
    <p:sldLayoutId id="2147483766" r:id="rId7"/>
    <p:sldLayoutId id="2147483767" r:id="rId8"/>
    <p:sldLayoutId id="2147483768" r:id="rId9"/>
    <p:sldLayoutId id="2147483769" r:id="rId10"/>
    <p:sldLayoutId id="2147483770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9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1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b="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b="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b="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913E3B47-F62D-4BF2-96BF-078F88DA6C73}" type="slidenum">
              <a:rPr lang="en-US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034714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2" r:id="rId1"/>
    <p:sldLayoutId id="2147483773" r:id="rId2"/>
    <p:sldLayoutId id="2147483774" r:id="rId3"/>
    <p:sldLayoutId id="2147483775" r:id="rId4"/>
    <p:sldLayoutId id="2147483776" r:id="rId5"/>
    <p:sldLayoutId id="2147483777" r:id="rId6"/>
    <p:sldLayoutId id="2147483778" r:id="rId7"/>
    <p:sldLayoutId id="2147483779" r:id="rId8"/>
    <p:sldLayoutId id="2147483780" r:id="rId9"/>
    <p:sldLayoutId id="2147483781" r:id="rId10"/>
    <p:sldLayoutId id="2147483782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9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1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b="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b="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b="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913E3B47-F62D-4BF2-96BF-078F88DA6C73}" type="slidenum">
              <a:rPr lang="en-US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418533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4" r:id="rId1"/>
    <p:sldLayoutId id="2147483785" r:id="rId2"/>
    <p:sldLayoutId id="2147483786" r:id="rId3"/>
    <p:sldLayoutId id="2147483787" r:id="rId4"/>
    <p:sldLayoutId id="2147483788" r:id="rId5"/>
    <p:sldLayoutId id="2147483789" r:id="rId6"/>
    <p:sldLayoutId id="2147483790" r:id="rId7"/>
    <p:sldLayoutId id="2147483791" r:id="rId8"/>
    <p:sldLayoutId id="2147483792" r:id="rId9"/>
    <p:sldLayoutId id="2147483793" r:id="rId10"/>
    <p:sldLayoutId id="2147483794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9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1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b="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b="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b="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913E3B47-F62D-4BF2-96BF-078F88DA6C73}" type="slidenum">
              <a:rPr lang="en-US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685198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6" r:id="rId1"/>
    <p:sldLayoutId id="2147483797" r:id="rId2"/>
    <p:sldLayoutId id="2147483798" r:id="rId3"/>
    <p:sldLayoutId id="2147483799" r:id="rId4"/>
    <p:sldLayoutId id="2147483800" r:id="rId5"/>
    <p:sldLayoutId id="2147483801" r:id="rId6"/>
    <p:sldLayoutId id="2147483802" r:id="rId7"/>
    <p:sldLayoutId id="2147483803" r:id="rId8"/>
    <p:sldLayoutId id="2147483804" r:id="rId9"/>
    <p:sldLayoutId id="2147483805" r:id="rId10"/>
    <p:sldLayoutId id="2147483806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9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1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b="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b="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b="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913E3B47-F62D-4BF2-96BF-078F88DA6C73}" type="slidenum">
              <a:rPr lang="en-US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586359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8" r:id="rId1"/>
    <p:sldLayoutId id="2147483809" r:id="rId2"/>
    <p:sldLayoutId id="2147483810" r:id="rId3"/>
    <p:sldLayoutId id="2147483811" r:id="rId4"/>
    <p:sldLayoutId id="2147483812" r:id="rId5"/>
    <p:sldLayoutId id="2147483813" r:id="rId6"/>
    <p:sldLayoutId id="2147483814" r:id="rId7"/>
    <p:sldLayoutId id="2147483815" r:id="rId8"/>
    <p:sldLayoutId id="2147483816" r:id="rId9"/>
    <p:sldLayoutId id="2147483817" r:id="rId10"/>
    <p:sldLayoutId id="2147483818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9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1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b="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b="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b="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913E3B47-F62D-4BF2-96BF-078F88DA6C73}" type="slidenum">
              <a:rPr lang="en-US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722481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0" r:id="rId1"/>
    <p:sldLayoutId id="2147483821" r:id="rId2"/>
    <p:sldLayoutId id="2147483822" r:id="rId3"/>
    <p:sldLayoutId id="2147483823" r:id="rId4"/>
    <p:sldLayoutId id="2147483824" r:id="rId5"/>
    <p:sldLayoutId id="2147483825" r:id="rId6"/>
    <p:sldLayoutId id="2147483826" r:id="rId7"/>
    <p:sldLayoutId id="2147483827" r:id="rId8"/>
    <p:sldLayoutId id="2147483828" r:id="rId9"/>
    <p:sldLayoutId id="2147483829" r:id="rId10"/>
    <p:sldLayoutId id="2147483830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9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1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b="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b="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b="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913E3B47-F62D-4BF2-96BF-078F88DA6C73}" type="slidenum">
              <a:rPr lang="en-US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580263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32" r:id="rId1"/>
    <p:sldLayoutId id="2147483833" r:id="rId2"/>
    <p:sldLayoutId id="2147483834" r:id="rId3"/>
    <p:sldLayoutId id="2147483835" r:id="rId4"/>
    <p:sldLayoutId id="2147483836" r:id="rId5"/>
    <p:sldLayoutId id="2147483837" r:id="rId6"/>
    <p:sldLayoutId id="2147483838" r:id="rId7"/>
    <p:sldLayoutId id="2147483839" r:id="rId8"/>
    <p:sldLayoutId id="2147483840" r:id="rId9"/>
    <p:sldLayoutId id="2147483841" r:id="rId10"/>
    <p:sldLayoutId id="2147483842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274639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2"/>
          </p:nvPr>
        </p:nvSpPr>
        <p:spPr>
          <a:xfrm>
            <a:off x="457200" y="635635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6B9965-0652-4E0C-AD27-5DBA3E768E64}" type="datetimeFigureOut">
              <a:rPr lang="ru-RU" smtClean="0">
                <a:solidFill>
                  <a:prstClr val="black">
                    <a:tint val="75000"/>
                  </a:prstClr>
                </a:solidFill>
              </a:rPr>
              <a:pPr/>
              <a:t>24.10.2017</a:t>
            </a:fld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3"/>
          </p:nvPr>
        </p:nvSpPr>
        <p:spPr>
          <a:xfrm>
            <a:off x="3124200" y="635635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4"/>
          </p:nvPr>
        </p:nvSpPr>
        <p:spPr>
          <a:xfrm>
            <a:off x="6553200" y="635635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0BA718-9D03-4A99-B508-0897464B4618}" type="slidenum">
              <a:rPr lang="ru-RU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758537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44" r:id="rId1"/>
    <p:sldLayoutId id="2147483845" r:id="rId2"/>
    <p:sldLayoutId id="2147483846" r:id="rId3"/>
    <p:sldLayoutId id="2147483847" r:id="rId4"/>
    <p:sldLayoutId id="2147483848" r:id="rId5"/>
    <p:sldLayoutId id="2147483849" r:id="rId6"/>
    <p:sldLayoutId id="2147483850" r:id="rId7"/>
    <p:sldLayoutId id="2147483851" r:id="rId8"/>
    <p:sldLayoutId id="2147483852" r:id="rId9"/>
    <p:sldLayoutId id="2147483853" r:id="rId10"/>
    <p:sldLayoutId id="2147483854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274639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2"/>
          </p:nvPr>
        </p:nvSpPr>
        <p:spPr>
          <a:xfrm>
            <a:off x="457200" y="635635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6B9965-0652-4E0C-AD27-5DBA3E768E64}" type="datetimeFigureOut">
              <a:rPr lang="ru-RU" smtClean="0">
                <a:solidFill>
                  <a:prstClr val="black">
                    <a:tint val="75000"/>
                  </a:prstClr>
                </a:solidFill>
              </a:rPr>
              <a:pPr/>
              <a:t>24.10.2017</a:t>
            </a:fld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3"/>
          </p:nvPr>
        </p:nvSpPr>
        <p:spPr>
          <a:xfrm>
            <a:off x="3124200" y="635635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4"/>
          </p:nvPr>
        </p:nvSpPr>
        <p:spPr>
          <a:xfrm>
            <a:off x="6553200" y="635635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0BA718-9D03-4A99-B508-0897464B4618}" type="slidenum">
              <a:rPr lang="ru-RU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202964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56" r:id="rId1"/>
    <p:sldLayoutId id="2147483857" r:id="rId2"/>
    <p:sldLayoutId id="2147483858" r:id="rId3"/>
    <p:sldLayoutId id="2147483859" r:id="rId4"/>
    <p:sldLayoutId id="2147483860" r:id="rId5"/>
    <p:sldLayoutId id="2147483861" r:id="rId6"/>
    <p:sldLayoutId id="2147483862" r:id="rId7"/>
    <p:sldLayoutId id="2147483863" r:id="rId8"/>
    <p:sldLayoutId id="2147483864" r:id="rId9"/>
    <p:sldLayoutId id="2147483865" r:id="rId10"/>
    <p:sldLayoutId id="2147483866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9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1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b="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b="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b="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913E3B47-F62D-4BF2-96BF-078F88DA6C73}" type="slidenum">
              <a:rPr lang="en-US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753792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68" r:id="rId1"/>
    <p:sldLayoutId id="2147483869" r:id="rId2"/>
    <p:sldLayoutId id="2147483870" r:id="rId3"/>
    <p:sldLayoutId id="2147483871" r:id="rId4"/>
    <p:sldLayoutId id="2147483872" r:id="rId5"/>
    <p:sldLayoutId id="2147483873" r:id="rId6"/>
    <p:sldLayoutId id="2147483874" r:id="rId7"/>
    <p:sldLayoutId id="2147483875" r:id="rId8"/>
    <p:sldLayoutId id="2147483876" r:id="rId9"/>
    <p:sldLayoutId id="2147483877" r:id="rId10"/>
    <p:sldLayoutId id="2147483878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9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1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b="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b="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b="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913E3B47-F62D-4BF2-96BF-078F88DA6C73}" type="slidenum">
              <a:rPr lang="en-US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135499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80" r:id="rId1"/>
    <p:sldLayoutId id="2147483881" r:id="rId2"/>
    <p:sldLayoutId id="2147483882" r:id="rId3"/>
    <p:sldLayoutId id="2147483883" r:id="rId4"/>
    <p:sldLayoutId id="2147483884" r:id="rId5"/>
    <p:sldLayoutId id="2147483885" r:id="rId6"/>
    <p:sldLayoutId id="2147483886" r:id="rId7"/>
    <p:sldLayoutId id="2147483887" r:id="rId8"/>
    <p:sldLayoutId id="2147483888" r:id="rId9"/>
    <p:sldLayoutId id="2147483889" r:id="rId10"/>
    <p:sldLayoutId id="2147483890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9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1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b="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b="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b="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913E3B47-F62D-4BF2-96BF-078F88DA6C73}" type="slidenum">
              <a:rPr lang="en-US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429592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92" r:id="rId1"/>
    <p:sldLayoutId id="2147483893" r:id="rId2"/>
    <p:sldLayoutId id="2147483894" r:id="rId3"/>
    <p:sldLayoutId id="2147483895" r:id="rId4"/>
    <p:sldLayoutId id="2147483896" r:id="rId5"/>
    <p:sldLayoutId id="2147483897" r:id="rId6"/>
    <p:sldLayoutId id="2147483898" r:id="rId7"/>
    <p:sldLayoutId id="2147483899" r:id="rId8"/>
    <p:sldLayoutId id="2147483900" r:id="rId9"/>
    <p:sldLayoutId id="2147483901" r:id="rId10"/>
    <p:sldLayoutId id="2147483902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9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1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b="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b="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b="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913E3B47-F62D-4BF2-96BF-078F88DA6C73}" type="slidenum">
              <a:rPr lang="en-US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399854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04" r:id="rId1"/>
    <p:sldLayoutId id="2147483905" r:id="rId2"/>
    <p:sldLayoutId id="2147483906" r:id="rId3"/>
    <p:sldLayoutId id="2147483907" r:id="rId4"/>
    <p:sldLayoutId id="2147483908" r:id="rId5"/>
    <p:sldLayoutId id="2147483909" r:id="rId6"/>
    <p:sldLayoutId id="2147483910" r:id="rId7"/>
    <p:sldLayoutId id="2147483911" r:id="rId8"/>
    <p:sldLayoutId id="2147483912" r:id="rId9"/>
    <p:sldLayoutId id="2147483913" r:id="rId10"/>
    <p:sldLayoutId id="2147483914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9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1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b="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b="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b="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913E3B47-F62D-4BF2-96BF-078F88DA6C73}" type="slidenum">
              <a:rPr lang="en-US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579051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16" r:id="rId1"/>
    <p:sldLayoutId id="2147483917" r:id="rId2"/>
    <p:sldLayoutId id="2147483918" r:id="rId3"/>
    <p:sldLayoutId id="2147483919" r:id="rId4"/>
    <p:sldLayoutId id="2147483920" r:id="rId5"/>
    <p:sldLayoutId id="2147483921" r:id="rId6"/>
    <p:sldLayoutId id="2147483922" r:id="rId7"/>
    <p:sldLayoutId id="2147483923" r:id="rId8"/>
    <p:sldLayoutId id="2147483924" r:id="rId9"/>
    <p:sldLayoutId id="2147483925" r:id="rId10"/>
    <p:sldLayoutId id="2147483926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9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1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b="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b="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b="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913E3B47-F62D-4BF2-96BF-078F88DA6C73}" type="slidenum">
              <a:rPr lang="en-US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36222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28" r:id="rId1"/>
    <p:sldLayoutId id="2147483929" r:id="rId2"/>
    <p:sldLayoutId id="2147483930" r:id="rId3"/>
    <p:sldLayoutId id="2147483931" r:id="rId4"/>
    <p:sldLayoutId id="2147483932" r:id="rId5"/>
    <p:sldLayoutId id="2147483933" r:id="rId6"/>
    <p:sldLayoutId id="2147483934" r:id="rId7"/>
    <p:sldLayoutId id="2147483935" r:id="rId8"/>
    <p:sldLayoutId id="2147483936" r:id="rId9"/>
    <p:sldLayoutId id="2147483937" r:id="rId10"/>
    <p:sldLayoutId id="2147483938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u-RU" dirty="0" smtClean="0"/>
              <a:t>Образец текста</a:t>
            </a:r>
          </a:p>
          <a:p>
            <a:pPr lvl="1"/>
            <a:r>
              <a:rPr lang="ru-RU" dirty="0" smtClean="0"/>
              <a:t>Второй уровень</a:t>
            </a:r>
          </a:p>
          <a:p>
            <a:pPr lvl="2"/>
            <a:r>
              <a:rPr lang="ru-RU" dirty="0" smtClean="0"/>
              <a:t>Третий уровень</a:t>
            </a:r>
          </a:p>
          <a:p>
            <a:pPr lvl="3"/>
            <a:r>
              <a:rPr lang="ru-RU" dirty="0" smtClean="0"/>
              <a:t>Четвертый уровень</a:t>
            </a:r>
          </a:p>
          <a:p>
            <a:pPr lvl="4"/>
            <a:r>
              <a:rPr lang="ru-RU" dirty="0" smtClean="0"/>
              <a:t>Пятый уровень</a:t>
            </a:r>
            <a:endParaRPr lang="ru-RU" dirty="0"/>
          </a:p>
        </p:txBody>
      </p:sp>
      <p:sp>
        <p:nvSpPr>
          <p:cNvPr id="4" name="Дата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0" i="0">
                <a:solidFill>
                  <a:schemeClr val="tx1">
                    <a:tint val="75000"/>
                  </a:schemeClr>
                </a:solidFill>
                <a:latin typeface="Trebuchet MS Обычный" charset="0"/>
              </a:defRPr>
            </a:lvl1pPr>
          </a:lstStyle>
          <a:p>
            <a:fld id="{0BDB7FE0-A152-424C-A62A-2464493757DD}" type="datetimeFigureOut">
              <a:rPr lang="ru-RU" smtClean="0">
                <a:solidFill>
                  <a:prstClr val="black">
                    <a:tint val="75000"/>
                  </a:prstClr>
                </a:solidFill>
              </a:rPr>
              <a:pPr/>
              <a:t>24.10.2017</a:t>
            </a:fld>
            <a:endParaRPr lang="ru-RU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b="0" i="0">
                <a:solidFill>
                  <a:schemeClr val="tx1">
                    <a:tint val="75000"/>
                  </a:schemeClr>
                </a:solidFill>
                <a:latin typeface="Trebuchet MS Обычный" charset="0"/>
              </a:defRPr>
            </a:lvl1pPr>
          </a:lstStyle>
          <a:p>
            <a:endParaRPr lang="ru-RU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0" i="0">
                <a:solidFill>
                  <a:schemeClr val="tx1">
                    <a:tint val="75000"/>
                  </a:schemeClr>
                </a:solidFill>
                <a:latin typeface="Trebuchet MS Обычный" charset="0"/>
              </a:defRPr>
            </a:lvl1pPr>
          </a:lstStyle>
          <a:p>
            <a:fld id="{53BA6AC2-60DB-184A-B6AB-2D148AC19D0C}" type="slidenum">
              <a:rPr lang="ru-RU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ru-RU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208327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40" r:id="rId1"/>
    <p:sldLayoutId id="2147483941" r:id="rId2"/>
    <p:sldLayoutId id="2147483942" r:id="rId3"/>
    <p:sldLayoutId id="2147483943" r:id="rId4"/>
    <p:sldLayoutId id="2147483944" r:id="rId5"/>
    <p:sldLayoutId id="2147483945" r:id="rId6"/>
    <p:sldLayoutId id="2147483946" r:id="rId7"/>
    <p:sldLayoutId id="2147483947" r:id="rId8"/>
    <p:sldLayoutId id="2147483948" r:id="rId9"/>
    <p:sldLayoutId id="2147483949" r:id="rId10"/>
    <p:sldLayoutId id="2147483950" r:id="rId11"/>
    <p:sldLayoutId id="2147483951" r:id="rId12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/>
        <a:buChar char="•"/>
        <a:defRPr sz="2100" b="0" i="0" kern="1200">
          <a:solidFill>
            <a:schemeClr val="tx1"/>
          </a:solidFill>
          <a:latin typeface="Trebuchet MS Обычный" charset="0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/>
        <a:buChar char="•"/>
        <a:defRPr sz="1800" b="0" i="0" kern="1200">
          <a:solidFill>
            <a:schemeClr val="tx1"/>
          </a:solidFill>
          <a:latin typeface="Trebuchet MS Обычный" charset="0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/>
        <a:buChar char="•"/>
        <a:defRPr sz="1500" b="0" i="0" kern="1200">
          <a:solidFill>
            <a:schemeClr val="tx1"/>
          </a:solidFill>
          <a:latin typeface="Trebuchet MS Обычный" charset="0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/>
        <a:buChar char="•"/>
        <a:defRPr sz="1350" b="0" i="0" kern="1200">
          <a:solidFill>
            <a:schemeClr val="tx1"/>
          </a:solidFill>
          <a:latin typeface="Trebuchet MS Обычный" charset="0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/>
        <a:buChar char="•"/>
        <a:defRPr sz="1350" b="0" i="0" kern="1200">
          <a:solidFill>
            <a:schemeClr val="tx1"/>
          </a:solidFill>
          <a:latin typeface="Trebuchet MS Обычный" charset="0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u-RU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17.tiff"/><Relationship Id="rId4" Type="http://schemas.openxmlformats.org/officeDocument/2006/relationships/image" Target="../media/image16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tiff"/><Relationship Id="rId3" Type="http://schemas.openxmlformats.org/officeDocument/2006/relationships/image" Target="../media/image20.png"/><Relationship Id="rId7" Type="http://schemas.openxmlformats.org/officeDocument/2006/relationships/image" Target="../media/image24.tiff"/><Relationship Id="rId2" Type="http://schemas.openxmlformats.org/officeDocument/2006/relationships/image" Target="../media/image19.tif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3.tiff"/><Relationship Id="rId5" Type="http://schemas.openxmlformats.org/officeDocument/2006/relationships/image" Target="../media/image22.tiff"/><Relationship Id="rId10" Type="http://schemas.microsoft.com/office/2007/relationships/hdphoto" Target="../media/hdphoto1.wdp"/><Relationship Id="rId4" Type="http://schemas.openxmlformats.org/officeDocument/2006/relationships/image" Target="../media/image21.tiff"/><Relationship Id="rId9" Type="http://schemas.openxmlformats.org/officeDocument/2006/relationships/image" Target="../media/image26.png"/></Relationships>
</file>

<file path=ppt/slides/_rels/slide14.xml.rels><?xml version="1.0" encoding="UTF-8" standalone="yes"?>
<Relationships xmlns="http://schemas.openxmlformats.org/package/2006/relationships"><Relationship Id="rId8" Type="http://schemas.microsoft.com/office/2007/relationships/hdphoto" Target="../media/hdphoto1.wdp"/><Relationship Id="rId3" Type="http://schemas.openxmlformats.org/officeDocument/2006/relationships/image" Target="../media/image27.tiff"/><Relationship Id="rId7" Type="http://schemas.openxmlformats.org/officeDocument/2006/relationships/image" Target="../media/image2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0.tiff"/><Relationship Id="rId5" Type="http://schemas.openxmlformats.org/officeDocument/2006/relationships/image" Target="../media/image29.tiff"/><Relationship Id="rId10" Type="http://schemas.openxmlformats.org/officeDocument/2006/relationships/image" Target="../media/image32.png"/><Relationship Id="rId4" Type="http://schemas.openxmlformats.org/officeDocument/2006/relationships/image" Target="../media/image28.tiff"/><Relationship Id="rId9" Type="http://schemas.openxmlformats.org/officeDocument/2006/relationships/image" Target="../media/image31.tif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34.tiff"/><Relationship Id="rId4" Type="http://schemas.openxmlformats.org/officeDocument/2006/relationships/image" Target="../media/image33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image" Target="../media/image38.png"/><Relationship Id="rId7" Type="http://schemas.openxmlformats.org/officeDocument/2006/relationships/image" Target="../media/image42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1.tiff"/><Relationship Id="rId5" Type="http://schemas.openxmlformats.org/officeDocument/2006/relationships/image" Target="../media/image40.tiff"/><Relationship Id="rId4" Type="http://schemas.openxmlformats.org/officeDocument/2006/relationships/image" Target="../media/image39.tiff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46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47.png"/><Relationship Id="rId4" Type="http://schemas.openxmlformats.org/officeDocument/2006/relationships/image" Target="../media/image16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49.tiff"/><Relationship Id="rId4" Type="http://schemas.openxmlformats.org/officeDocument/2006/relationships/image" Target="../media/image48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51.tiff"/><Relationship Id="rId4" Type="http://schemas.openxmlformats.org/officeDocument/2006/relationships/image" Target="../media/image4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52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54.tiff"/><Relationship Id="rId4" Type="http://schemas.openxmlformats.org/officeDocument/2006/relationships/image" Target="../media/image4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3.xml"/><Relationship Id="rId5" Type="http://schemas.openxmlformats.org/officeDocument/2006/relationships/image" Target="../media/image56.tiff"/><Relationship Id="rId4" Type="http://schemas.openxmlformats.org/officeDocument/2006/relationships/image" Target="../media/image55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57.tiff"/><Relationship Id="rId4" Type="http://schemas.openxmlformats.org/officeDocument/2006/relationships/image" Target="../media/image4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58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59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60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3.xml"/><Relationship Id="rId5" Type="http://schemas.openxmlformats.org/officeDocument/2006/relationships/image" Target="../media/image61.png"/><Relationship Id="rId4" Type="http://schemas.openxmlformats.org/officeDocument/2006/relationships/image" Target="../media/image50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3.xml"/><Relationship Id="rId5" Type="http://schemas.openxmlformats.org/officeDocument/2006/relationships/image" Target="../media/image62.tiff"/><Relationship Id="rId4" Type="http://schemas.openxmlformats.org/officeDocument/2006/relationships/image" Target="../media/image53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png"/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4.png"/><Relationship Id="rId5" Type="http://schemas.openxmlformats.org/officeDocument/2006/relationships/image" Target="../media/image66.png"/><Relationship Id="rId4" Type="http://schemas.openxmlformats.org/officeDocument/2006/relationships/image" Target="../media/image65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68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69.jpeg"/><Relationship Id="rId1" Type="http://schemas.openxmlformats.org/officeDocument/2006/relationships/slideLayout" Target="../slideLayouts/slideLayout13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13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73.png"/><Relationship Id="rId4" Type="http://schemas.openxmlformats.org/officeDocument/2006/relationships/image" Target="../media/image72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4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75.png"/><Relationship Id="rId4" Type="http://schemas.openxmlformats.org/officeDocument/2006/relationships/image" Target="../media/image4.png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6.png"/><Relationship Id="rId1" Type="http://schemas.openxmlformats.org/officeDocument/2006/relationships/slideLayout" Target="../slideLayouts/slideLayout13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77.jpeg"/><Relationship Id="rId1" Type="http://schemas.openxmlformats.org/officeDocument/2006/relationships/slideLayout" Target="../slideLayouts/slideLayout25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8.png"/><Relationship Id="rId1" Type="http://schemas.openxmlformats.org/officeDocument/2006/relationships/slideLayout" Target="../slideLayouts/slideLayout25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5.xml"/><Relationship Id="rId4" Type="http://schemas.openxmlformats.org/officeDocument/2006/relationships/image" Target="../media/image80.pn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4.xml"/><Relationship Id="rId5" Type="http://schemas.openxmlformats.org/officeDocument/2006/relationships/image" Target="../media/image81.png"/><Relationship Id="rId4" Type="http://schemas.openxmlformats.org/officeDocument/2006/relationships/image" Target="../media/image50.pn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82.tiff"/><Relationship Id="rId1" Type="http://schemas.openxmlformats.org/officeDocument/2006/relationships/slideLayout" Target="../slideLayouts/slideLayout24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83.jpeg"/><Relationship Id="rId1" Type="http://schemas.openxmlformats.org/officeDocument/2006/relationships/slideLayout" Target="../slideLayouts/slideLayout36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84.jpeg"/><Relationship Id="rId1" Type="http://schemas.openxmlformats.org/officeDocument/2006/relationships/slideLayout" Target="../slideLayouts/slideLayout36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85.jpeg"/><Relationship Id="rId1" Type="http://schemas.openxmlformats.org/officeDocument/2006/relationships/slideLayout" Target="../slideLayouts/slideLayout36.xml"/><Relationship Id="rId4" Type="http://schemas.openxmlformats.org/officeDocument/2006/relationships/image" Target="../media/image86.pn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7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36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47.xml"/><Relationship Id="rId4" Type="http://schemas.openxmlformats.org/officeDocument/2006/relationships/image" Target="../media/image88.tiff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36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90.jpeg"/><Relationship Id="rId1" Type="http://schemas.openxmlformats.org/officeDocument/2006/relationships/slideLayout" Target="../slideLayouts/slideLayout36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1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36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92.png"/><Relationship Id="rId1" Type="http://schemas.openxmlformats.org/officeDocument/2006/relationships/slideLayout" Target="../slideLayouts/slideLayout36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3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36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94.tiff"/><Relationship Id="rId1" Type="http://schemas.openxmlformats.org/officeDocument/2006/relationships/slideLayout" Target="../slideLayouts/slideLayout36.xml"/><Relationship Id="rId4" Type="http://schemas.openxmlformats.org/officeDocument/2006/relationships/image" Target="../media/image95.tiff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96.jpeg"/><Relationship Id="rId1" Type="http://schemas.openxmlformats.org/officeDocument/2006/relationships/slideLayout" Target="../slideLayouts/slideLayout39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97.jpeg"/><Relationship Id="rId1" Type="http://schemas.openxmlformats.org/officeDocument/2006/relationships/slideLayout" Target="../slideLayouts/slideLayout50.xml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8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47.xml"/><Relationship Id="rId6" Type="http://schemas.openxmlformats.org/officeDocument/2006/relationships/image" Target="../media/image4.png"/><Relationship Id="rId5" Type="http://schemas.openxmlformats.org/officeDocument/2006/relationships/image" Target="../media/image99.tiff"/><Relationship Id="rId4" Type="http://schemas.openxmlformats.org/officeDocument/2006/relationships/image" Target="../media/image6.png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0.tiff"/><Relationship Id="rId7" Type="http://schemas.openxmlformats.org/officeDocument/2006/relationships/image" Target="../media/image4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47.xml"/><Relationship Id="rId6" Type="http://schemas.openxmlformats.org/officeDocument/2006/relationships/image" Target="../media/image102.tiff"/><Relationship Id="rId5" Type="http://schemas.openxmlformats.org/officeDocument/2006/relationships/image" Target="../media/image101.tiff"/><Relationship Id="rId4" Type="http://schemas.openxmlformats.org/officeDocument/2006/relationships/image" Target="../media/image6.png"/></Relationships>
</file>

<file path=ppt/slides/_rels/slide6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8.tiff"/><Relationship Id="rId3" Type="http://schemas.openxmlformats.org/officeDocument/2006/relationships/image" Target="../media/image103.tiff"/><Relationship Id="rId7" Type="http://schemas.openxmlformats.org/officeDocument/2006/relationships/image" Target="../media/image107.tiff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46.xml"/><Relationship Id="rId6" Type="http://schemas.openxmlformats.org/officeDocument/2006/relationships/image" Target="../media/image106.tiff"/><Relationship Id="rId5" Type="http://schemas.openxmlformats.org/officeDocument/2006/relationships/image" Target="../media/image105.tiff"/><Relationship Id="rId4" Type="http://schemas.openxmlformats.org/officeDocument/2006/relationships/image" Target="../media/image104.tiff"/><Relationship Id="rId9" Type="http://schemas.openxmlformats.org/officeDocument/2006/relationships/image" Target="../media/image4.png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46.xml"/><Relationship Id="rId6" Type="http://schemas.openxmlformats.org/officeDocument/2006/relationships/image" Target="../media/image111.tiff"/><Relationship Id="rId5" Type="http://schemas.openxmlformats.org/officeDocument/2006/relationships/image" Target="../media/image110.tiff"/><Relationship Id="rId4" Type="http://schemas.openxmlformats.org/officeDocument/2006/relationships/image" Target="../media/image109.png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12.jpeg"/><Relationship Id="rId1" Type="http://schemas.openxmlformats.org/officeDocument/2006/relationships/slideLayout" Target="../slideLayouts/slideLayout47.xml"/></Relationships>
</file>

<file path=ppt/slides/_rels/slide6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9.tiff"/><Relationship Id="rId3" Type="http://schemas.openxmlformats.org/officeDocument/2006/relationships/image" Target="../media/image114.tiff"/><Relationship Id="rId7" Type="http://schemas.openxmlformats.org/officeDocument/2006/relationships/image" Target="../media/image118.tiff"/><Relationship Id="rId2" Type="http://schemas.openxmlformats.org/officeDocument/2006/relationships/image" Target="../media/image113.tiff"/><Relationship Id="rId1" Type="http://schemas.openxmlformats.org/officeDocument/2006/relationships/slideLayout" Target="../slideLayouts/slideLayout47.xml"/><Relationship Id="rId6" Type="http://schemas.openxmlformats.org/officeDocument/2006/relationships/image" Target="../media/image117.tiff"/><Relationship Id="rId5" Type="http://schemas.openxmlformats.org/officeDocument/2006/relationships/image" Target="../media/image116.tiff"/><Relationship Id="rId4" Type="http://schemas.openxmlformats.org/officeDocument/2006/relationships/image" Target="../media/image115.tiff"/><Relationship Id="rId9" Type="http://schemas.openxmlformats.org/officeDocument/2006/relationships/image" Target="../media/image4.png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1.png"/><Relationship Id="rId2" Type="http://schemas.openxmlformats.org/officeDocument/2006/relationships/image" Target="../media/image120.png"/><Relationship Id="rId1" Type="http://schemas.openxmlformats.org/officeDocument/2006/relationships/slideLayout" Target="../slideLayouts/slideLayout47.xml"/><Relationship Id="rId4" Type="http://schemas.openxmlformats.org/officeDocument/2006/relationships/image" Target="../media/image4.png"/></Relationships>
</file>

<file path=ppt/slides/_rels/slide6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7.png"/><Relationship Id="rId13" Type="http://schemas.openxmlformats.org/officeDocument/2006/relationships/image" Target="../media/image132.png"/><Relationship Id="rId18" Type="http://schemas.openxmlformats.org/officeDocument/2006/relationships/image" Target="../media/image137.tiff"/><Relationship Id="rId26" Type="http://schemas.openxmlformats.org/officeDocument/2006/relationships/image" Target="../media/image145.png"/><Relationship Id="rId3" Type="http://schemas.openxmlformats.org/officeDocument/2006/relationships/image" Target="../media/image122.tiff"/><Relationship Id="rId21" Type="http://schemas.openxmlformats.org/officeDocument/2006/relationships/image" Target="../media/image140.tiff"/><Relationship Id="rId7" Type="http://schemas.openxmlformats.org/officeDocument/2006/relationships/image" Target="../media/image126.png"/><Relationship Id="rId12" Type="http://schemas.openxmlformats.org/officeDocument/2006/relationships/image" Target="../media/image131.png"/><Relationship Id="rId17" Type="http://schemas.openxmlformats.org/officeDocument/2006/relationships/image" Target="../media/image136.tiff"/><Relationship Id="rId25" Type="http://schemas.openxmlformats.org/officeDocument/2006/relationships/image" Target="../media/image144.png"/><Relationship Id="rId2" Type="http://schemas.openxmlformats.org/officeDocument/2006/relationships/notesSlide" Target="../notesSlides/notesSlide27.xml"/><Relationship Id="rId16" Type="http://schemas.openxmlformats.org/officeDocument/2006/relationships/image" Target="../media/image135.tiff"/><Relationship Id="rId20" Type="http://schemas.openxmlformats.org/officeDocument/2006/relationships/image" Target="../media/image139.tiff"/><Relationship Id="rId1" Type="http://schemas.openxmlformats.org/officeDocument/2006/relationships/slideLayout" Target="../slideLayouts/slideLayout46.xml"/><Relationship Id="rId6" Type="http://schemas.openxmlformats.org/officeDocument/2006/relationships/image" Target="../media/image125.png"/><Relationship Id="rId11" Type="http://schemas.openxmlformats.org/officeDocument/2006/relationships/image" Target="../media/image130.png"/><Relationship Id="rId24" Type="http://schemas.openxmlformats.org/officeDocument/2006/relationships/image" Target="../media/image143.png"/><Relationship Id="rId5" Type="http://schemas.openxmlformats.org/officeDocument/2006/relationships/image" Target="../media/image124.png"/><Relationship Id="rId15" Type="http://schemas.openxmlformats.org/officeDocument/2006/relationships/image" Target="../media/image134.tiff"/><Relationship Id="rId23" Type="http://schemas.openxmlformats.org/officeDocument/2006/relationships/image" Target="../media/image142.tiff"/><Relationship Id="rId28" Type="http://schemas.openxmlformats.org/officeDocument/2006/relationships/image" Target="../media/image4.png"/><Relationship Id="rId10" Type="http://schemas.openxmlformats.org/officeDocument/2006/relationships/image" Target="../media/image129.png"/><Relationship Id="rId19" Type="http://schemas.openxmlformats.org/officeDocument/2006/relationships/image" Target="../media/image138.tiff"/><Relationship Id="rId4" Type="http://schemas.openxmlformats.org/officeDocument/2006/relationships/image" Target="../media/image123.png"/><Relationship Id="rId9" Type="http://schemas.openxmlformats.org/officeDocument/2006/relationships/image" Target="../media/image128.png"/><Relationship Id="rId14" Type="http://schemas.openxmlformats.org/officeDocument/2006/relationships/image" Target="../media/image133.tiff"/><Relationship Id="rId22" Type="http://schemas.openxmlformats.org/officeDocument/2006/relationships/image" Target="../media/image141.png"/><Relationship Id="rId27" Type="http://schemas.openxmlformats.org/officeDocument/2006/relationships/image" Target="../media/image146.png"/></Relationships>
</file>

<file path=ppt/slides/_rels/slide6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2.tiff"/><Relationship Id="rId3" Type="http://schemas.openxmlformats.org/officeDocument/2006/relationships/image" Target="../media/image148.tiff"/><Relationship Id="rId7" Type="http://schemas.openxmlformats.org/officeDocument/2006/relationships/image" Target="../media/image151.tiff"/><Relationship Id="rId2" Type="http://schemas.openxmlformats.org/officeDocument/2006/relationships/image" Target="../media/image147.tiff"/><Relationship Id="rId1" Type="http://schemas.openxmlformats.org/officeDocument/2006/relationships/slideLayout" Target="../slideLayouts/slideLayout47.xml"/><Relationship Id="rId6" Type="http://schemas.openxmlformats.org/officeDocument/2006/relationships/image" Target="../media/image4.png"/><Relationship Id="rId5" Type="http://schemas.openxmlformats.org/officeDocument/2006/relationships/image" Target="../media/image150.tiff"/><Relationship Id="rId4" Type="http://schemas.openxmlformats.org/officeDocument/2006/relationships/image" Target="../media/image149.tiff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53.tiff"/><Relationship Id="rId1" Type="http://schemas.openxmlformats.org/officeDocument/2006/relationships/slideLayout" Target="../slideLayouts/slideLayout47.xml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54.tiff"/><Relationship Id="rId1" Type="http://schemas.openxmlformats.org/officeDocument/2006/relationships/slideLayout" Target="../slideLayouts/slideLayout47.xml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8.png"/><Relationship Id="rId7" Type="http://schemas.openxmlformats.org/officeDocument/2006/relationships/image" Target="../media/image157.tiff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47.xml"/><Relationship Id="rId6" Type="http://schemas.openxmlformats.org/officeDocument/2006/relationships/image" Target="../media/image156.png"/><Relationship Id="rId5" Type="http://schemas.openxmlformats.org/officeDocument/2006/relationships/image" Target="../media/image155.tiff"/><Relationship Id="rId4" Type="http://schemas.openxmlformats.org/officeDocument/2006/relationships/image" Target="../media/image4.png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46.xml"/><Relationship Id="rId5" Type="http://schemas.openxmlformats.org/officeDocument/2006/relationships/image" Target="../media/image158.tiff"/><Relationship Id="rId4" Type="http://schemas.openxmlformats.org/officeDocument/2006/relationships/image" Target="../media/image109.png"/></Relationships>
</file>

<file path=ppt/slides/_rels/slide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59.tiff"/><Relationship Id="rId1" Type="http://schemas.openxmlformats.org/officeDocument/2006/relationships/slideLayout" Target="../slideLayouts/slideLayout46.xml"/></Relationships>
</file>

<file path=ppt/slides/_rels/slide7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160.png"/><Relationship Id="rId1" Type="http://schemas.openxmlformats.org/officeDocument/2006/relationships/slideLayout" Target="../slideLayouts/slideLayout47.xml"/><Relationship Id="rId5" Type="http://schemas.openxmlformats.org/officeDocument/2006/relationships/image" Target="../media/image4.png"/><Relationship Id="rId4" Type="http://schemas.openxmlformats.org/officeDocument/2006/relationships/image" Target="../media/image161.tiff"/></Relationships>
</file>

<file path=ppt/slides/_rels/slide7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3.tiff"/><Relationship Id="rId2" Type="http://schemas.openxmlformats.org/officeDocument/2006/relationships/image" Target="../media/image162.tiff"/><Relationship Id="rId1" Type="http://schemas.openxmlformats.org/officeDocument/2006/relationships/slideLayout" Target="../slideLayouts/slideLayout57.xml"/><Relationship Id="rId4" Type="http://schemas.openxmlformats.org/officeDocument/2006/relationships/image" Target="../media/image4.png"/></Relationships>
</file>

<file path=ppt/slides/_rels/slide7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79.xml"/><Relationship Id="rId4" Type="http://schemas.openxmlformats.org/officeDocument/2006/relationships/image" Target="../media/image164.png"/></Relationships>
</file>

<file path=ppt/slides/_rels/slide7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5.png"/><Relationship Id="rId2" Type="http://schemas.openxmlformats.org/officeDocument/2006/relationships/image" Target="../media/image162.tiff"/><Relationship Id="rId1" Type="http://schemas.openxmlformats.org/officeDocument/2006/relationships/slideLayout" Target="../slideLayouts/slideLayout69.xml"/><Relationship Id="rId6" Type="http://schemas.openxmlformats.org/officeDocument/2006/relationships/image" Target="../media/image4.png"/><Relationship Id="rId5" Type="http://schemas.openxmlformats.org/officeDocument/2006/relationships/image" Target="../media/image166.tiff"/><Relationship Id="rId4" Type="http://schemas.microsoft.com/office/2007/relationships/hdphoto" Target="../media/hdphoto3.wdp"/></Relationships>
</file>

<file path=ppt/slides/_rels/slide7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2.tiff"/><Relationship Id="rId3" Type="http://schemas.openxmlformats.org/officeDocument/2006/relationships/image" Target="../media/image167.tiff"/><Relationship Id="rId7" Type="http://schemas.openxmlformats.org/officeDocument/2006/relationships/image" Target="../media/image171.tiff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68.xml"/><Relationship Id="rId6" Type="http://schemas.openxmlformats.org/officeDocument/2006/relationships/image" Target="../media/image170.tiff"/><Relationship Id="rId5" Type="http://schemas.openxmlformats.org/officeDocument/2006/relationships/image" Target="../media/image169.tiff"/><Relationship Id="rId4" Type="http://schemas.openxmlformats.org/officeDocument/2006/relationships/image" Target="../media/image168.tiff"/><Relationship Id="rId9" Type="http://schemas.openxmlformats.org/officeDocument/2006/relationships/image" Target="../media/image4.png"/></Relationships>
</file>

<file path=ppt/slides/_rels/slide7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73.tiff"/><Relationship Id="rId1" Type="http://schemas.openxmlformats.org/officeDocument/2006/relationships/slideLayout" Target="../slideLayouts/slideLayout82.xml"/></Relationships>
</file>

<file path=ppt/slides/_rels/slide7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5.tiff"/><Relationship Id="rId7" Type="http://schemas.openxmlformats.org/officeDocument/2006/relationships/image" Target="../media/image4.png"/><Relationship Id="rId2" Type="http://schemas.openxmlformats.org/officeDocument/2006/relationships/image" Target="../media/image174.tiff"/><Relationship Id="rId1" Type="http://schemas.openxmlformats.org/officeDocument/2006/relationships/slideLayout" Target="../slideLayouts/slideLayout92.xml"/><Relationship Id="rId6" Type="http://schemas.openxmlformats.org/officeDocument/2006/relationships/image" Target="../media/image178.tiff"/><Relationship Id="rId5" Type="http://schemas.openxmlformats.org/officeDocument/2006/relationships/image" Target="../media/image177.tiff"/><Relationship Id="rId4" Type="http://schemas.openxmlformats.org/officeDocument/2006/relationships/image" Target="../media/image176.tiff"/></Relationships>
</file>

<file path=ppt/slides/_rels/slide8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0.png"/><Relationship Id="rId2" Type="http://schemas.openxmlformats.org/officeDocument/2006/relationships/image" Target="../media/image179.tiff"/><Relationship Id="rId1" Type="http://schemas.openxmlformats.org/officeDocument/2006/relationships/slideLayout" Target="../slideLayouts/slideLayout104.xml"/><Relationship Id="rId5" Type="http://schemas.openxmlformats.org/officeDocument/2006/relationships/image" Target="../media/image4.png"/><Relationship Id="rId4" Type="http://schemas.openxmlformats.org/officeDocument/2006/relationships/image" Target="../media/image181.png"/></Relationships>
</file>

<file path=ppt/slides/_rels/slide8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5.png"/><Relationship Id="rId7" Type="http://schemas.openxmlformats.org/officeDocument/2006/relationships/image" Target="../media/image4.png"/><Relationship Id="rId2" Type="http://schemas.openxmlformats.org/officeDocument/2006/relationships/image" Target="../media/image162.tiff"/><Relationship Id="rId1" Type="http://schemas.openxmlformats.org/officeDocument/2006/relationships/slideLayout" Target="../slideLayouts/slideLayout115.xml"/><Relationship Id="rId6" Type="http://schemas.openxmlformats.org/officeDocument/2006/relationships/image" Target="../media/image183.tiff"/><Relationship Id="rId5" Type="http://schemas.openxmlformats.org/officeDocument/2006/relationships/image" Target="../media/image182.tiff"/><Relationship Id="rId4" Type="http://schemas.microsoft.com/office/2007/relationships/hdphoto" Target="../media/hdphoto3.wdp"/></Relationships>
</file>

<file path=ppt/slides/_rels/slide8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84.jpeg"/><Relationship Id="rId1" Type="http://schemas.openxmlformats.org/officeDocument/2006/relationships/slideLayout" Target="../slideLayouts/slideLayout115.xml"/></Relationships>
</file>

<file path=ppt/slides/_rels/slide8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8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115.xml"/><Relationship Id="rId6" Type="http://schemas.openxmlformats.org/officeDocument/2006/relationships/image" Target="../media/image185.tiff"/><Relationship Id="rId5" Type="http://schemas.openxmlformats.org/officeDocument/2006/relationships/image" Target="../media/image4.png"/><Relationship Id="rId4" Type="http://schemas.openxmlformats.org/officeDocument/2006/relationships/image" Target="../media/image6.png"/></Relationships>
</file>

<file path=ppt/slides/_rels/slide8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86.tiff"/><Relationship Id="rId1" Type="http://schemas.openxmlformats.org/officeDocument/2006/relationships/slideLayout" Target="../slideLayouts/slideLayout69.xml"/></Relationships>
</file>

<file path=ppt/slides/_rels/slide8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8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115.xml"/><Relationship Id="rId5" Type="http://schemas.openxmlformats.org/officeDocument/2006/relationships/image" Target="../media/image187.tiff"/><Relationship Id="rId4" Type="http://schemas.openxmlformats.org/officeDocument/2006/relationships/image" Target="../media/image4.png"/></Relationships>
</file>

<file path=ppt/slides/_rels/slide8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8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115.xml"/><Relationship Id="rId5" Type="http://schemas.openxmlformats.org/officeDocument/2006/relationships/image" Target="../media/image188.tiff"/><Relationship Id="rId4" Type="http://schemas.openxmlformats.org/officeDocument/2006/relationships/image" Target="../media/image4.png"/></Relationships>
</file>

<file path=ppt/slides/_rels/slide8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9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115.xml"/><Relationship Id="rId5" Type="http://schemas.openxmlformats.org/officeDocument/2006/relationships/image" Target="../media/image190.tiff"/><Relationship Id="rId4" Type="http://schemas.openxmlformats.org/officeDocument/2006/relationships/image" Target="../media/image4.png"/></Relationships>
</file>

<file path=ppt/slides/_rels/slide8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8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115.xml"/><Relationship Id="rId5" Type="http://schemas.openxmlformats.org/officeDocument/2006/relationships/image" Target="../media/image191.tiff"/><Relationship Id="rId4" Type="http://schemas.openxmlformats.org/officeDocument/2006/relationships/image" Target="../media/image4.png"/></Relationships>
</file>

<file path=ppt/slides/_rels/slide8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6.tiff"/><Relationship Id="rId3" Type="http://schemas.openxmlformats.org/officeDocument/2006/relationships/image" Target="../media/image192.png"/><Relationship Id="rId7" Type="http://schemas.openxmlformats.org/officeDocument/2006/relationships/image" Target="../media/image195.tiff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115.xml"/><Relationship Id="rId6" Type="http://schemas.openxmlformats.org/officeDocument/2006/relationships/image" Target="../media/image194.tiff"/><Relationship Id="rId5" Type="http://schemas.openxmlformats.org/officeDocument/2006/relationships/image" Target="../media/image193.tiff"/><Relationship Id="rId4" Type="http://schemas.openxmlformats.org/officeDocument/2006/relationships/image" Target="../media/image4.png"/></Relationships>
</file>

<file path=ppt/slides/_rels/slide9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0.tiff"/><Relationship Id="rId3" Type="http://schemas.openxmlformats.org/officeDocument/2006/relationships/image" Target="../media/image192.png"/><Relationship Id="rId7" Type="http://schemas.openxmlformats.org/officeDocument/2006/relationships/image" Target="../media/image199.tiff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115.xml"/><Relationship Id="rId6" Type="http://schemas.openxmlformats.org/officeDocument/2006/relationships/image" Target="../media/image198.tiff"/><Relationship Id="rId11" Type="http://schemas.openxmlformats.org/officeDocument/2006/relationships/image" Target="../media/image202.png"/><Relationship Id="rId5" Type="http://schemas.openxmlformats.org/officeDocument/2006/relationships/image" Target="../media/image197.tiff"/><Relationship Id="rId10" Type="http://schemas.microsoft.com/office/2007/relationships/hdphoto" Target="../media/hdphoto4.wdp"/><Relationship Id="rId4" Type="http://schemas.openxmlformats.org/officeDocument/2006/relationships/image" Target="../media/image4.png"/><Relationship Id="rId9" Type="http://schemas.openxmlformats.org/officeDocument/2006/relationships/image" Target="../media/image201.jpeg"/></Relationships>
</file>

<file path=ppt/slides/_rels/slide9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4.jpeg"/><Relationship Id="rId2" Type="http://schemas.openxmlformats.org/officeDocument/2006/relationships/image" Target="../media/image203.png"/><Relationship Id="rId1" Type="http://schemas.openxmlformats.org/officeDocument/2006/relationships/slideLayout" Target="../slideLayouts/slideLayout69.xml"/><Relationship Id="rId4" Type="http://schemas.openxmlformats.org/officeDocument/2006/relationships/image" Target="../media/image4.png"/></Relationships>
</file>

<file path=ppt/slides/_rels/slide9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205.jpeg"/><Relationship Id="rId1" Type="http://schemas.openxmlformats.org/officeDocument/2006/relationships/slideLayout" Target="../slideLayouts/slideLayout69.xml"/></Relationships>
</file>

<file path=ppt/slides/_rels/slide9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6.jpeg"/><Relationship Id="rId2" Type="http://schemas.openxmlformats.org/officeDocument/2006/relationships/image" Target="../media/image203.png"/><Relationship Id="rId1" Type="http://schemas.openxmlformats.org/officeDocument/2006/relationships/slideLayout" Target="../slideLayouts/slideLayout69.xml"/><Relationship Id="rId4" Type="http://schemas.openxmlformats.org/officeDocument/2006/relationships/image" Target="../media/image4.png"/></Relationships>
</file>

<file path=ppt/slides/_rels/slide9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07.tiff"/><Relationship Id="rId1" Type="http://schemas.openxmlformats.org/officeDocument/2006/relationships/slideLayout" Target="../slideLayouts/slideLayout69.xml"/></Relationships>
</file>

<file path=ppt/slides/_rels/slide9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9.tiff"/><Relationship Id="rId2" Type="http://schemas.openxmlformats.org/officeDocument/2006/relationships/image" Target="../media/image208.tiff"/><Relationship Id="rId1" Type="http://schemas.openxmlformats.org/officeDocument/2006/relationships/slideLayout" Target="../slideLayouts/slideLayout69.xml"/><Relationship Id="rId4" Type="http://schemas.openxmlformats.org/officeDocument/2006/relationships/image" Target="../media/image4.png"/></Relationships>
</file>

<file path=ppt/slides/_rels/slide9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10.tiff"/><Relationship Id="rId1" Type="http://schemas.openxmlformats.org/officeDocument/2006/relationships/slideLayout" Target="../slideLayouts/slideLayout69.xml"/></Relationships>
</file>

<file path=ppt/slides/_rels/slide9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1.pn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69.xml"/><Relationship Id="rId5" Type="http://schemas.openxmlformats.org/officeDocument/2006/relationships/image" Target="../media/image6.png"/><Relationship Id="rId4" Type="http://schemas.openxmlformats.org/officeDocument/2006/relationships/image" Target="../media/image212.tiff"/></Relationships>
</file>

<file path=ppt/slides/_rels/slide9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3.pn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257.xml"/><Relationship Id="rId5" Type="http://schemas.openxmlformats.org/officeDocument/2006/relationships/image" Target="../media/image6.png"/><Relationship Id="rId4" Type="http://schemas.openxmlformats.org/officeDocument/2006/relationships/image" Target="../media/image214.tiff"/></Relationships>
</file>

<file path=ppt/slides/_rels/slide9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215.jpeg"/><Relationship Id="rId1" Type="http://schemas.openxmlformats.org/officeDocument/2006/relationships/slideLayout" Target="../slideLayouts/slideLayout126.xml"/></Relationships>
</file>

<file path=ppt/slides/_rels/slide10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2.png"/><Relationship Id="rId3" Type="http://schemas.openxmlformats.org/officeDocument/2006/relationships/image" Target="../media/image217.png"/><Relationship Id="rId7" Type="http://schemas.openxmlformats.org/officeDocument/2006/relationships/image" Target="../media/image221.png"/><Relationship Id="rId2" Type="http://schemas.openxmlformats.org/officeDocument/2006/relationships/image" Target="../media/image216.png"/><Relationship Id="rId1" Type="http://schemas.openxmlformats.org/officeDocument/2006/relationships/slideLayout" Target="../slideLayouts/slideLayout137.xml"/><Relationship Id="rId6" Type="http://schemas.openxmlformats.org/officeDocument/2006/relationships/image" Target="../media/image220.png"/><Relationship Id="rId5" Type="http://schemas.openxmlformats.org/officeDocument/2006/relationships/image" Target="../media/image219.png"/><Relationship Id="rId4" Type="http://schemas.openxmlformats.org/officeDocument/2006/relationships/image" Target="../media/image218.png"/></Relationships>
</file>

<file path=ppt/slides/_rels/slide10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4.png"/><Relationship Id="rId2" Type="http://schemas.openxmlformats.org/officeDocument/2006/relationships/image" Target="../media/image223.png"/><Relationship Id="rId1" Type="http://schemas.openxmlformats.org/officeDocument/2006/relationships/slideLayout" Target="../slideLayouts/slideLayout148.xml"/><Relationship Id="rId5" Type="http://schemas.openxmlformats.org/officeDocument/2006/relationships/image" Target="../media/image4.png"/><Relationship Id="rId4" Type="http://schemas.openxmlformats.org/officeDocument/2006/relationships/image" Target="../media/image225.png"/></Relationships>
</file>

<file path=ppt/slides/_rels/slide10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6.png"/><Relationship Id="rId1" Type="http://schemas.openxmlformats.org/officeDocument/2006/relationships/slideLayout" Target="../slideLayouts/slideLayout148.xml"/></Relationships>
</file>

<file path=ppt/slides/_rels/slide10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7.pn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159.xml"/><Relationship Id="rId4" Type="http://schemas.openxmlformats.org/officeDocument/2006/relationships/image" Target="../media/image4.png"/></Relationships>
</file>

<file path=ppt/slides/_rels/slide10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28.png"/><Relationship Id="rId1" Type="http://schemas.openxmlformats.org/officeDocument/2006/relationships/slideLayout" Target="../slideLayouts/slideLayout159.xml"/></Relationships>
</file>

<file path=ppt/slides/_rels/slide105.xml.rels><?xml version="1.0" encoding="UTF-8" standalone="yes"?>
<Relationships xmlns="http://schemas.openxmlformats.org/package/2006/relationships"><Relationship Id="rId3" Type="http://schemas.microsoft.com/office/2007/relationships/hdphoto" Target="../media/hdphoto5.wdp"/><Relationship Id="rId2" Type="http://schemas.openxmlformats.org/officeDocument/2006/relationships/image" Target="../media/image229.jpeg"/><Relationship Id="rId1" Type="http://schemas.openxmlformats.org/officeDocument/2006/relationships/slideLayout" Target="../slideLayouts/slideLayout159.xml"/><Relationship Id="rId4" Type="http://schemas.openxmlformats.org/officeDocument/2006/relationships/image" Target="../media/image6.png"/></Relationships>
</file>

<file path=ppt/slides/_rels/slide10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0.png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158.xml"/></Relationships>
</file>

<file path=ppt/slides/_rels/slide10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158.xml"/><Relationship Id="rId4" Type="http://schemas.openxmlformats.org/officeDocument/2006/relationships/image" Target="../media/image231.png"/></Relationships>
</file>

<file path=ppt/slides/_rels/slide10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2.png"/><Relationship Id="rId2" Type="http://schemas.openxmlformats.org/officeDocument/2006/relationships/image" Target="../media/image225.png"/><Relationship Id="rId1" Type="http://schemas.openxmlformats.org/officeDocument/2006/relationships/slideLayout" Target="../slideLayouts/slideLayout159.xml"/><Relationship Id="rId5" Type="http://schemas.openxmlformats.org/officeDocument/2006/relationships/image" Target="../media/image233.png"/><Relationship Id="rId4" Type="http://schemas.openxmlformats.org/officeDocument/2006/relationships/image" Target="../media/image4.png"/></Relationships>
</file>

<file path=ppt/slides/_rels/slide10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234.jpeg"/><Relationship Id="rId1" Type="http://schemas.openxmlformats.org/officeDocument/2006/relationships/slideLayout" Target="../slideLayouts/slideLayout159.xml"/></Relationships>
</file>

<file path=ppt/slides/_rels/slide1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5.png"/><Relationship Id="rId1" Type="http://schemas.openxmlformats.org/officeDocument/2006/relationships/slideLayout" Target="../slideLayouts/slideLayout159.xml"/></Relationships>
</file>

<file path=ppt/slides/_rels/slide1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6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69.xml"/></Relationships>
</file>

<file path=ppt/slides/_rels/slide1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180.xml"/><Relationship Id="rId4" Type="http://schemas.openxmlformats.org/officeDocument/2006/relationships/image" Target="../media/image237.png"/></Relationships>
</file>

<file path=ppt/slides/_rels/slide1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238.jpeg"/><Relationship Id="rId1" Type="http://schemas.openxmlformats.org/officeDocument/2006/relationships/slideLayout" Target="../slideLayouts/slideLayout181.xml"/></Relationships>
</file>

<file path=ppt/slides/_rels/slide1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0.png"/><Relationship Id="rId2" Type="http://schemas.openxmlformats.org/officeDocument/2006/relationships/image" Target="../media/image239.png"/><Relationship Id="rId1" Type="http://schemas.openxmlformats.org/officeDocument/2006/relationships/slideLayout" Target="../slideLayouts/slideLayout192.xml"/><Relationship Id="rId6" Type="http://schemas.openxmlformats.org/officeDocument/2006/relationships/image" Target="../media/image4.png"/><Relationship Id="rId5" Type="http://schemas.openxmlformats.org/officeDocument/2006/relationships/image" Target="../media/image242.png"/><Relationship Id="rId4" Type="http://schemas.openxmlformats.org/officeDocument/2006/relationships/image" Target="../media/image241.png"/></Relationships>
</file>

<file path=ppt/slides/_rels/slide1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43.png"/><Relationship Id="rId1" Type="http://schemas.openxmlformats.org/officeDocument/2006/relationships/slideLayout" Target="../slideLayouts/slideLayout192.xml"/></Relationships>
</file>

<file path=ppt/slides/_rels/slide1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5.png"/><Relationship Id="rId7" Type="http://schemas.openxmlformats.org/officeDocument/2006/relationships/image" Target="../media/image4.png"/><Relationship Id="rId2" Type="http://schemas.openxmlformats.org/officeDocument/2006/relationships/image" Target="../media/image244.png"/><Relationship Id="rId1" Type="http://schemas.openxmlformats.org/officeDocument/2006/relationships/slideLayout" Target="../slideLayouts/slideLayout203.xml"/><Relationship Id="rId6" Type="http://schemas.openxmlformats.org/officeDocument/2006/relationships/image" Target="../media/image248.png"/><Relationship Id="rId5" Type="http://schemas.openxmlformats.org/officeDocument/2006/relationships/image" Target="../media/image247.png"/><Relationship Id="rId4" Type="http://schemas.openxmlformats.org/officeDocument/2006/relationships/image" Target="../media/image246.png"/></Relationships>
</file>

<file path=ppt/slides/_rels/slide1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249.jpeg"/><Relationship Id="rId1" Type="http://schemas.openxmlformats.org/officeDocument/2006/relationships/slideLayout" Target="../slideLayouts/slideLayout203.xml"/></Relationships>
</file>

<file path=ppt/slides/_rels/slide1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4.png"/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202.xml"/><Relationship Id="rId5" Type="http://schemas.openxmlformats.org/officeDocument/2006/relationships/image" Target="../media/image250.png"/><Relationship Id="rId4" Type="http://schemas.openxmlformats.org/officeDocument/2006/relationships/image" Target="../media/image4.png"/></Relationships>
</file>

<file path=ppt/slides/_rels/slide1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2.png"/><Relationship Id="rId2" Type="http://schemas.openxmlformats.org/officeDocument/2006/relationships/image" Target="../media/image251.png"/><Relationship Id="rId1" Type="http://schemas.openxmlformats.org/officeDocument/2006/relationships/slideLayout" Target="../slideLayouts/slideLayout214.xml"/><Relationship Id="rId5" Type="http://schemas.openxmlformats.org/officeDocument/2006/relationships/image" Target="../media/image4.png"/><Relationship Id="rId4" Type="http://schemas.openxmlformats.org/officeDocument/2006/relationships/image" Target="../media/image253.png"/></Relationships>
</file>

<file path=ppt/slides/_rels/slide1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254.jpeg"/><Relationship Id="rId1" Type="http://schemas.openxmlformats.org/officeDocument/2006/relationships/slideLayout" Target="../slideLayouts/slideLayout225.xml"/></Relationships>
</file>

<file path=ppt/slides/_rels/slide1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55.png"/><Relationship Id="rId1" Type="http://schemas.openxmlformats.org/officeDocument/2006/relationships/slideLayout" Target="../slideLayouts/slideLayout224.xml"/></Relationships>
</file>

<file path=ppt/slides/_rels/slide1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225.xml"/></Relationships>
</file>

<file path=ppt/slides/_rels/slide1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56.png"/><Relationship Id="rId1" Type="http://schemas.openxmlformats.org/officeDocument/2006/relationships/slideLayout" Target="../slideLayouts/slideLayout236.xml"/></Relationships>
</file>

<file path=ppt/slides/_rels/slide1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7.png"/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236.xml"/><Relationship Id="rId4" Type="http://schemas.openxmlformats.org/officeDocument/2006/relationships/image" Target="../media/image6.png"/></Relationships>
</file>

<file path=ppt/slides/_rels/slide1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47.xml"/></Relationships>
</file>

<file path=ppt/slides/_rels/slide1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4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Прямоугольник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100000">
                <a:srgbClr val="F72272"/>
              </a:gs>
              <a:gs pos="16000">
                <a:srgbClr val="FF3636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8" name="TextBox 7"/>
          <p:cNvSpPr txBox="1"/>
          <p:nvPr/>
        </p:nvSpPr>
        <p:spPr>
          <a:xfrm>
            <a:off x="457200" y="2468941"/>
            <a:ext cx="80010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3200" dirty="0" smtClean="0">
                <a:solidFill>
                  <a:schemeClr val="bg1"/>
                </a:solidFill>
                <a:latin typeface="+mn-lt"/>
              </a:rPr>
              <a:t>БИТРИКС24: </a:t>
            </a:r>
          </a:p>
          <a:p>
            <a:pPr algn="ctr"/>
            <a:r>
              <a:rPr lang="ru-RU" sz="3200" dirty="0" smtClean="0">
                <a:solidFill>
                  <a:schemeClr val="bg1"/>
                </a:solidFill>
                <a:latin typeface="+mn-lt"/>
              </a:rPr>
              <a:t>ПОВЫШАЕМ ЭФФЕКТИВНОСТЬ РАБОТЫ КОМПАНИИ</a:t>
            </a:r>
            <a:endParaRPr lang="ru-RU" sz="3200" dirty="0" smtClean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cxnSp>
        <p:nvCxnSpPr>
          <p:cNvPr id="10" name="Прямая соединительная линия 9"/>
          <p:cNvCxnSpPr/>
          <p:nvPr/>
        </p:nvCxnSpPr>
        <p:spPr>
          <a:xfrm>
            <a:off x="3581400" y="4343400"/>
            <a:ext cx="1981200" cy="0"/>
          </a:xfrm>
          <a:prstGeom prst="line">
            <a:avLst/>
          </a:prstGeom>
          <a:ln w="12700">
            <a:solidFill>
              <a:srgbClr val="FFA18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Box 15"/>
          <p:cNvSpPr txBox="1"/>
          <p:nvPr/>
        </p:nvSpPr>
        <p:spPr>
          <a:xfrm>
            <a:off x="571500" y="4648218"/>
            <a:ext cx="8001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1800" b="0" dirty="0" smtClean="0">
                <a:solidFill>
                  <a:schemeClr val="bg1"/>
                </a:solidFill>
                <a:latin typeface="+mn-lt"/>
              </a:rPr>
              <a:t>Дмитрий Дубровин</a:t>
            </a:r>
            <a:endParaRPr lang="ru-RU" sz="1800" b="0" dirty="0" smtClean="0">
              <a:solidFill>
                <a:schemeClr val="bg1"/>
              </a:solidFill>
              <a:latin typeface="+mn-lt"/>
            </a:endParaRPr>
          </a:p>
          <a:p>
            <a:pPr algn="ctr"/>
            <a:r>
              <a:rPr lang="ru-RU" b="0" dirty="0" smtClean="0">
                <a:solidFill>
                  <a:schemeClr val="bg1"/>
                </a:solidFill>
                <a:latin typeface="+mn-lt"/>
              </a:rPr>
              <a:t>Заместитель директора по развитию, ЛПТСИСТЕМС</a:t>
            </a:r>
            <a:endParaRPr lang="ru-RU" b="0" dirty="0">
              <a:solidFill>
                <a:schemeClr val="bg1"/>
              </a:solidFill>
              <a:latin typeface="+mn-lt"/>
            </a:endParaRPr>
          </a:p>
        </p:txBody>
      </p:sp>
      <p:pic>
        <p:nvPicPr>
          <p:cNvPr id="1026" name="Picture 2" descr="C:\Users\filippov\Desktop\logo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78275" y="1219219"/>
            <a:ext cx="1187450" cy="7184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869178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Прямоугольник 5"/>
          <p:cNvSpPr/>
          <p:nvPr/>
        </p:nvSpPr>
        <p:spPr>
          <a:xfrm>
            <a:off x="13" y="314317"/>
            <a:ext cx="9143999" cy="830948"/>
          </a:xfrm>
          <a:prstGeom prst="rect">
            <a:avLst/>
          </a:prstGeom>
          <a:solidFill>
            <a:schemeClr val="bg1"/>
          </a:solidFill>
        </p:spPr>
        <p:txBody>
          <a:bodyPr wrap="square" lIns="91392" tIns="45696" rIns="91392" bIns="45696">
            <a:spAutoFit/>
          </a:bodyPr>
          <a:lstStyle/>
          <a:p>
            <a:pPr algn="ctr" defTabSz="685086">
              <a:lnSpc>
                <a:spcPct val="150000"/>
              </a:lnSpc>
              <a:buClr>
                <a:prstClr val="white"/>
              </a:buClr>
            </a:pPr>
            <a:r>
              <a:rPr lang="ru-RU" sz="3200" dirty="0">
                <a:solidFill>
                  <a:srgbClr val="000000"/>
                </a:solidFill>
                <a:latin typeface="Calibri "/>
                <a:ea typeface="Calibri Light" charset="0"/>
                <a:cs typeface="Calibri Light" charset="0"/>
              </a:rPr>
              <a:t>Что такое Битрикс24?</a:t>
            </a:r>
          </a:p>
        </p:txBody>
      </p:sp>
      <p:sp>
        <p:nvSpPr>
          <p:cNvPr id="12" name="Прямоугольник 11"/>
          <p:cNvSpPr/>
          <p:nvPr/>
        </p:nvSpPr>
        <p:spPr>
          <a:xfrm>
            <a:off x="1371599" y="1044879"/>
            <a:ext cx="6400800" cy="67710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Bef>
                <a:spcPts val="1000"/>
              </a:spcBef>
              <a:buClr>
                <a:srgbClr val="33CCFF"/>
              </a:buClr>
            </a:pPr>
            <a:r>
              <a:rPr lang="ru-RU" sz="1900" b="0" dirty="0" smtClean="0">
                <a:solidFill>
                  <a:schemeClr val="bg1">
                    <a:lumMod val="50000"/>
                  </a:schemeClr>
                </a:solidFill>
                <a:latin typeface="Calibri "/>
                <a:ea typeface="Calibri"/>
                <a:cs typeface="Calibri Light"/>
              </a:rPr>
              <a:t>полный </a:t>
            </a:r>
            <a:r>
              <a:rPr lang="ru-RU" sz="1900" b="0" dirty="0">
                <a:solidFill>
                  <a:schemeClr val="bg1">
                    <a:lumMod val="50000"/>
                  </a:schemeClr>
                </a:solidFill>
                <a:latin typeface="Calibri "/>
                <a:ea typeface="Calibri"/>
                <a:cs typeface="Calibri Light"/>
              </a:rPr>
              <a:t>комплект </a:t>
            </a:r>
            <a:r>
              <a:rPr lang="ru-RU" sz="1900" b="0" dirty="0" smtClean="0">
                <a:solidFill>
                  <a:schemeClr val="bg1">
                    <a:lumMod val="50000"/>
                  </a:schemeClr>
                </a:solidFill>
                <a:latin typeface="Calibri "/>
                <a:ea typeface="Calibri"/>
                <a:cs typeface="Calibri Light"/>
              </a:rPr>
              <a:t>инструментов для </a:t>
            </a:r>
            <a:r>
              <a:rPr lang="ru-RU" sz="1900" b="0" dirty="0">
                <a:solidFill>
                  <a:schemeClr val="bg1">
                    <a:lumMod val="50000"/>
                  </a:schemeClr>
                </a:solidFill>
                <a:latin typeface="Calibri "/>
                <a:ea typeface="Calibri"/>
                <a:cs typeface="Calibri Light"/>
              </a:rPr>
              <a:t>организации работы </a:t>
            </a:r>
            <a:r>
              <a:rPr lang="ru-RU" sz="1900" b="0" dirty="0" smtClean="0">
                <a:solidFill>
                  <a:schemeClr val="bg1">
                    <a:lumMod val="50000"/>
                  </a:schemeClr>
                </a:solidFill>
                <a:latin typeface="Calibri "/>
                <a:ea typeface="Calibri"/>
                <a:cs typeface="Calibri Light"/>
              </a:rPr>
              <a:t>компании</a:t>
            </a:r>
            <a:endParaRPr lang="ru-RU" sz="1900" b="0" dirty="0">
              <a:solidFill>
                <a:schemeClr val="bg1">
                  <a:lumMod val="50000"/>
                </a:schemeClr>
              </a:solidFill>
              <a:latin typeface="Calibri "/>
              <a:ea typeface="Calibri"/>
              <a:cs typeface="Calibri Light"/>
            </a:endParaRPr>
          </a:p>
        </p:txBody>
      </p:sp>
      <p:grpSp>
        <p:nvGrpSpPr>
          <p:cNvPr id="11" name="Группа 10"/>
          <p:cNvGrpSpPr/>
          <p:nvPr/>
        </p:nvGrpSpPr>
        <p:grpSpPr>
          <a:xfrm>
            <a:off x="1379982" y="1700811"/>
            <a:ext cx="6504386" cy="4649748"/>
            <a:chOff x="1523999" y="1947604"/>
            <a:chExt cx="6095999" cy="4287296"/>
          </a:xfrm>
        </p:grpSpPr>
        <p:grpSp>
          <p:nvGrpSpPr>
            <p:cNvPr id="5" name="Группа 4"/>
            <p:cNvGrpSpPr/>
            <p:nvPr/>
          </p:nvGrpSpPr>
          <p:grpSpPr>
            <a:xfrm>
              <a:off x="1523999" y="1947604"/>
              <a:ext cx="6095999" cy="4287296"/>
              <a:chOff x="1523999" y="1920172"/>
              <a:chExt cx="6095999" cy="4287296"/>
            </a:xfrm>
          </p:grpSpPr>
          <p:pic>
            <p:nvPicPr>
              <p:cNvPr id="3" name="Рисунок 2"/>
              <p:cNvPicPr>
                <a:picLocks noChangeAspect="1"/>
              </p:cNvPicPr>
              <p:nvPr/>
            </p:nvPicPr>
            <p:blipFill>
              <a:blip r:embed="rId3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tretch>
                <a:fillRect/>
              </a:stretch>
            </p:blipFill>
            <p:spPr>
              <a:xfrm>
                <a:off x="1523999" y="1920172"/>
                <a:ext cx="6095999" cy="4287296"/>
              </a:xfrm>
              <a:prstGeom prst="rect">
                <a:avLst/>
              </a:prstGeom>
            </p:spPr>
          </p:pic>
          <p:sp>
            <p:nvSpPr>
              <p:cNvPr id="4" name="Овал 3"/>
              <p:cNvSpPr/>
              <p:nvPr/>
            </p:nvSpPr>
            <p:spPr bwMode="auto">
              <a:xfrm>
                <a:off x="3124200" y="2558872"/>
                <a:ext cx="2667000" cy="2698928"/>
              </a:xfrm>
              <a:prstGeom prst="ellipse">
                <a:avLst/>
              </a:prstGeom>
              <a:solidFill>
                <a:schemeClr val="bg1"/>
              </a:solidFill>
              <a:ln w="25400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marL="0" marR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endParaRPr kumimoji="0" lang="ru-RU" sz="1200" b="1" i="0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 charset="0"/>
                </a:endParaRPr>
              </a:p>
            </p:txBody>
          </p:sp>
        </p:grpSp>
        <p:pic>
          <p:nvPicPr>
            <p:cNvPr id="13" name="Изображение 30"/>
            <p:cNvPicPr>
              <a:picLocks noChangeAspect="1"/>
            </p:cNvPicPr>
            <p:nvPr/>
          </p:nvPicPr>
          <p:blipFill>
            <a:blip r:embed="rId4" cstate="print">
              <a:alphaModFix amt="86000"/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3493839" y="3759562"/>
              <a:ext cx="1927722" cy="352412"/>
            </a:xfrm>
            <a:prstGeom prst="rect">
              <a:avLst/>
            </a:prstGeom>
          </p:spPr>
        </p:pic>
      </p:grpSp>
      <p:pic>
        <p:nvPicPr>
          <p:cNvPr id="10" name="Picture 2" descr="C:\Users\filippov\Desktop\Untitled-2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58000" y="6075100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169908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Изображение 11" descr="Depositphotos_21975971_l.jpg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7726" r="25000" b="7154"/>
          <a:stretch/>
        </p:blipFill>
        <p:spPr>
          <a:xfrm>
            <a:off x="-1" y="0"/>
            <a:ext cx="9144001" cy="6858000"/>
          </a:xfrm>
          <a:prstGeom prst="rect">
            <a:avLst/>
          </a:prstGeom>
        </p:spPr>
      </p:pic>
      <p:sp>
        <p:nvSpPr>
          <p:cNvPr id="7" name="Прямоугольник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1">
              <a:alpha val="6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" name="Прямоугольник 1"/>
          <p:cNvSpPr/>
          <p:nvPr/>
        </p:nvSpPr>
        <p:spPr>
          <a:xfrm>
            <a:off x="1371611" y="3075057"/>
            <a:ext cx="6476999" cy="707886"/>
          </a:xfrm>
          <a:prstGeom prst="rect">
            <a:avLst/>
          </a:prstGeom>
          <a:noFill/>
          <a:ln w="12700">
            <a:solidFill>
              <a:schemeClr val="bg1"/>
            </a:solidFill>
            <a:prstDash val="solid"/>
          </a:ln>
        </p:spPr>
        <p:txBody>
          <a:bodyPr wrap="square">
            <a:spAutoFit/>
          </a:bodyPr>
          <a:lstStyle/>
          <a:p>
            <a:pPr algn="ctr"/>
            <a:r>
              <a:rPr lang="ru-RU" sz="4000" dirty="0" smtClean="0">
                <a:solidFill>
                  <a:schemeClr val="bg1"/>
                </a:solidFill>
                <a:latin typeface="Calibri "/>
                <a:cs typeface="Arial"/>
              </a:rPr>
              <a:t>Объединяет компанию</a:t>
            </a:r>
            <a:endParaRPr lang="ru-RU" sz="4000" dirty="0">
              <a:solidFill>
                <a:schemeClr val="bg1"/>
              </a:solidFill>
              <a:latin typeface="Calibri "/>
            </a:endParaRPr>
          </a:p>
        </p:txBody>
      </p:sp>
      <p:pic>
        <p:nvPicPr>
          <p:cNvPr id="2051" name="Picture 3" descr="C:\Users\filippov\Desktop\Untitled-4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58000" y="6076354"/>
            <a:ext cx="1676400" cy="3244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8366416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306643" y="1371600"/>
            <a:ext cx="8295492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400"/>
              </a:spcBef>
              <a:spcAft>
                <a:spcPts val="400"/>
              </a:spcAft>
            </a:pPr>
            <a:r>
              <a:rPr lang="ru-RU" sz="2600" b="0" dirty="0" smtClean="0">
                <a:latin typeface="Calibri"/>
                <a:ea typeface="Calibri"/>
                <a:cs typeface="Calibri"/>
              </a:rPr>
              <a:t>Компания </a:t>
            </a:r>
            <a:r>
              <a:rPr lang="ru-RU" sz="2600" b="0" dirty="0">
                <a:latin typeface="Calibri"/>
                <a:ea typeface="Calibri"/>
                <a:cs typeface="Calibri"/>
              </a:rPr>
              <a:t>как «черный ящик</a:t>
            </a:r>
            <a:r>
              <a:rPr lang="ru-RU" sz="2600" b="0" dirty="0" smtClean="0">
                <a:latin typeface="Calibri"/>
                <a:ea typeface="Calibri"/>
                <a:cs typeface="Calibri"/>
              </a:rPr>
              <a:t>»</a:t>
            </a:r>
            <a:r>
              <a:rPr lang="en-US" sz="2600" b="0" dirty="0" smtClean="0">
                <a:latin typeface="Calibri"/>
                <a:ea typeface="Calibri"/>
                <a:cs typeface="Calibri"/>
              </a:rPr>
              <a:t>:</a:t>
            </a:r>
            <a:r>
              <a:rPr lang="ru-RU" sz="2600" b="0" dirty="0" smtClean="0">
                <a:latin typeface="Calibri"/>
                <a:ea typeface="Calibri"/>
                <a:cs typeface="Calibri"/>
              </a:rPr>
              <a:t> </a:t>
            </a:r>
            <a:r>
              <a:rPr lang="ru-RU" sz="2600" b="0" dirty="0">
                <a:latin typeface="Calibri"/>
                <a:ea typeface="Calibri"/>
                <a:cs typeface="Calibri"/>
              </a:rPr>
              <a:t>все на «устных договоренностях» между </a:t>
            </a:r>
            <a:r>
              <a:rPr lang="ru-RU" sz="2600" b="0" dirty="0" smtClean="0">
                <a:latin typeface="Calibri"/>
                <a:ea typeface="Calibri"/>
                <a:cs typeface="Calibri"/>
              </a:rPr>
              <a:t>сотрудниками… </a:t>
            </a:r>
            <a:endParaRPr lang="ru-RU" sz="2600" b="0" dirty="0">
              <a:latin typeface="Calibri"/>
              <a:ea typeface="Calibri"/>
              <a:cs typeface="Calibri"/>
            </a:endParaRPr>
          </a:p>
        </p:txBody>
      </p:sp>
      <p:sp>
        <p:nvSpPr>
          <p:cNvPr id="9" name="Rectangle 2"/>
          <p:cNvSpPr txBox="1">
            <a:spLocks noChangeArrowheads="1"/>
          </p:cNvSpPr>
          <p:nvPr/>
        </p:nvSpPr>
        <p:spPr>
          <a:xfrm>
            <a:off x="289011" y="485531"/>
            <a:ext cx="6636838" cy="838200"/>
          </a:xfrm>
          <a:prstGeom prst="rect">
            <a:avLst/>
          </a:prstGeom>
        </p:spPr>
        <p:txBody>
          <a:bodyPr vert="horz" lIns="91438" tIns="45719" rIns="91438" bIns="45719" rtlCol="0" anchor="ctr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ru-RU" sz="3200" b="1" dirty="0" smtClean="0">
                <a:latin typeface="Calibri"/>
                <a:cs typeface="Calibri"/>
                <a:sym typeface="Wingdings"/>
              </a:rPr>
              <a:t>Как обычно</a:t>
            </a:r>
            <a:endParaRPr lang="en-US" sz="3200" b="1" dirty="0">
              <a:latin typeface="Calibri"/>
              <a:cs typeface="Calibri"/>
            </a:endParaRPr>
          </a:p>
        </p:txBody>
      </p:sp>
      <p:pic>
        <p:nvPicPr>
          <p:cNvPr id="2" name="Изображение 1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429000" y="2514619"/>
            <a:ext cx="3505200" cy="3535031"/>
          </a:xfrm>
          <a:prstGeom prst="rect">
            <a:avLst/>
          </a:prstGeom>
        </p:spPr>
      </p:pic>
      <p:cxnSp>
        <p:nvCxnSpPr>
          <p:cNvPr id="5" name="Прямая со стрелкой 4"/>
          <p:cNvCxnSpPr/>
          <p:nvPr/>
        </p:nvCxnSpPr>
        <p:spPr bwMode="auto">
          <a:xfrm>
            <a:off x="1371600" y="4267200"/>
            <a:ext cx="2286000" cy="0"/>
          </a:xfrm>
          <a:prstGeom prst="straightConnector1">
            <a:avLst/>
          </a:prstGeom>
          <a:noFill/>
          <a:ln w="25400" cap="flat" cmpd="sng" algn="ctr">
            <a:solidFill>
              <a:schemeClr val="tx1"/>
            </a:solidFill>
            <a:prstDash val="solid"/>
            <a:round/>
            <a:headEnd type="none" w="med" len="med"/>
            <a:tailEnd type="arrow"/>
          </a:ln>
          <a:effectLst/>
        </p:spPr>
      </p:cxnSp>
      <p:cxnSp>
        <p:nvCxnSpPr>
          <p:cNvPr id="15" name="Прямая со стрелкой 14"/>
          <p:cNvCxnSpPr/>
          <p:nvPr/>
        </p:nvCxnSpPr>
        <p:spPr bwMode="auto">
          <a:xfrm>
            <a:off x="6781800" y="4250267"/>
            <a:ext cx="838200" cy="0"/>
          </a:xfrm>
          <a:prstGeom prst="straightConnector1">
            <a:avLst/>
          </a:prstGeom>
          <a:noFill/>
          <a:ln w="25400" cap="flat" cmpd="sng" algn="ctr">
            <a:solidFill>
              <a:srgbClr val="000000"/>
            </a:solidFill>
            <a:prstDash val="solid"/>
            <a:round/>
            <a:headEnd type="none" w="med" len="med"/>
            <a:tailEnd type="arrow"/>
          </a:ln>
          <a:effectLst/>
        </p:spPr>
      </p:cxnSp>
      <p:sp>
        <p:nvSpPr>
          <p:cNvPr id="16" name="TextBox 15"/>
          <p:cNvSpPr txBox="1"/>
          <p:nvPr/>
        </p:nvSpPr>
        <p:spPr>
          <a:xfrm>
            <a:off x="1295400" y="3810000"/>
            <a:ext cx="82954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400"/>
              </a:spcBef>
              <a:spcAft>
                <a:spcPts val="400"/>
              </a:spcAft>
            </a:pPr>
            <a:r>
              <a:rPr lang="ru-RU" sz="1800" b="0" dirty="0" smtClean="0">
                <a:latin typeface="Calibri"/>
                <a:ea typeface="Calibri"/>
                <a:cs typeface="Calibri"/>
              </a:rPr>
              <a:t>Действия сотрудников</a:t>
            </a:r>
            <a:endParaRPr lang="ru-RU" sz="1800" b="0" dirty="0">
              <a:latin typeface="Calibri"/>
              <a:ea typeface="Calibri"/>
              <a:cs typeface="Calibri"/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6688670" y="3818465"/>
            <a:ext cx="82954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400"/>
              </a:spcBef>
              <a:spcAft>
                <a:spcPts val="400"/>
              </a:spcAft>
            </a:pPr>
            <a:r>
              <a:rPr lang="ru-RU" sz="1800" b="0" dirty="0" smtClean="0">
                <a:latin typeface="Calibri"/>
                <a:ea typeface="Calibri"/>
                <a:cs typeface="Calibri"/>
              </a:rPr>
              <a:t>Итог ???</a:t>
            </a:r>
            <a:endParaRPr lang="ru-RU" sz="1800" b="0" dirty="0"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6830642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685800" y="1323731"/>
            <a:ext cx="6542892" cy="20928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Bef>
                <a:spcPts val="400"/>
              </a:spcBef>
              <a:spcAft>
                <a:spcPts val="4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2200" b="0" dirty="0" smtClean="0">
                <a:latin typeface="Calibri"/>
                <a:ea typeface="Calibri"/>
                <a:cs typeface="Calibri"/>
              </a:rPr>
              <a:t>Прозрачная структура компании </a:t>
            </a:r>
          </a:p>
          <a:p>
            <a:pPr marL="342900" indent="-342900">
              <a:spcBef>
                <a:spcPts val="400"/>
              </a:spcBef>
              <a:spcAft>
                <a:spcPts val="4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2200" b="0" dirty="0" smtClean="0">
                <a:latin typeface="Calibri"/>
                <a:ea typeface="Calibri"/>
                <a:cs typeface="Calibri"/>
              </a:rPr>
              <a:t>От иерархии зависят права доступа сотрудников </a:t>
            </a:r>
          </a:p>
          <a:p>
            <a:pPr marL="342900" indent="-342900">
              <a:spcBef>
                <a:spcPts val="400"/>
              </a:spcBef>
              <a:spcAft>
                <a:spcPts val="4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2200" b="0" dirty="0">
                <a:latin typeface="Calibri"/>
                <a:ea typeface="Calibri"/>
                <a:cs typeface="Calibri"/>
              </a:rPr>
              <a:t>Быстрый поиск </a:t>
            </a:r>
            <a:r>
              <a:rPr lang="ru-RU" sz="2200" b="0" dirty="0" smtClean="0">
                <a:latin typeface="Calibri"/>
                <a:ea typeface="Calibri"/>
                <a:cs typeface="Calibri"/>
              </a:rPr>
              <a:t>нужного сотрудника </a:t>
            </a:r>
            <a:endParaRPr lang="ru-RU" sz="2200" b="0" dirty="0">
              <a:latin typeface="Calibri"/>
              <a:ea typeface="Calibri"/>
              <a:cs typeface="Calibri"/>
            </a:endParaRPr>
          </a:p>
          <a:p>
            <a:pPr marL="342900" indent="-342900">
              <a:spcBef>
                <a:spcPts val="400"/>
              </a:spcBef>
              <a:spcAft>
                <a:spcPts val="4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2200" b="0" dirty="0" smtClean="0">
                <a:latin typeface="Calibri"/>
                <a:ea typeface="Calibri"/>
                <a:cs typeface="Calibri"/>
              </a:rPr>
              <a:t>Вы видите</a:t>
            </a:r>
            <a:r>
              <a:rPr lang="en-US" sz="2200" b="0" dirty="0" smtClean="0">
                <a:latin typeface="Calibri"/>
                <a:ea typeface="Calibri"/>
                <a:cs typeface="Calibri"/>
              </a:rPr>
              <a:t>:</a:t>
            </a:r>
            <a:r>
              <a:rPr lang="ru-RU" sz="2200" b="0" dirty="0" smtClean="0">
                <a:latin typeface="Calibri"/>
                <a:ea typeface="Calibri"/>
                <a:cs typeface="Calibri"/>
              </a:rPr>
              <a:t> какие </a:t>
            </a:r>
            <a:r>
              <a:rPr lang="ru-RU" sz="2200" b="0" dirty="0">
                <a:latin typeface="Calibri"/>
                <a:ea typeface="Calibri"/>
                <a:cs typeface="Calibri"/>
              </a:rPr>
              <a:t>задачи </a:t>
            </a:r>
            <a:r>
              <a:rPr lang="ru-RU" sz="2200" b="0" dirty="0" smtClean="0">
                <a:latin typeface="Calibri"/>
                <a:ea typeface="Calibri"/>
                <a:cs typeface="Calibri"/>
              </a:rPr>
              <a:t>выполняет сотрудник, </a:t>
            </a:r>
            <a:r>
              <a:rPr lang="ru-RU" sz="2200" b="0" dirty="0">
                <a:latin typeface="Calibri"/>
                <a:ea typeface="Calibri"/>
                <a:cs typeface="Calibri"/>
              </a:rPr>
              <a:t>с какими клиентами </a:t>
            </a:r>
            <a:r>
              <a:rPr lang="ru-RU" sz="2200" b="0" dirty="0" smtClean="0">
                <a:latin typeface="Calibri"/>
                <a:ea typeface="Calibri"/>
                <a:cs typeface="Calibri"/>
              </a:rPr>
              <a:t>работает</a:t>
            </a:r>
            <a:r>
              <a:rPr lang="en-US" sz="2200" b="0" dirty="0" smtClean="0">
                <a:latin typeface="Calibri"/>
                <a:ea typeface="Calibri"/>
                <a:cs typeface="Calibri"/>
              </a:rPr>
              <a:t> </a:t>
            </a:r>
            <a:r>
              <a:rPr lang="ru-RU" sz="2200" b="0" dirty="0" smtClean="0">
                <a:latin typeface="Calibri"/>
                <a:ea typeface="Calibri"/>
                <a:cs typeface="Calibri"/>
              </a:rPr>
              <a:t>и его эффективность</a:t>
            </a:r>
            <a:endParaRPr lang="ru-RU" sz="2200" b="0" dirty="0">
              <a:latin typeface="Calibri"/>
              <a:ea typeface="Calibri"/>
              <a:cs typeface="Calibri"/>
            </a:endParaRPr>
          </a:p>
        </p:txBody>
      </p:sp>
      <p:pic>
        <p:nvPicPr>
          <p:cNvPr id="15" name="Изображение 14"/>
          <p:cNvPicPr>
            <a:picLocks noChangeAspect="1"/>
          </p:cNvPicPr>
          <p:nvPr/>
        </p:nvPicPr>
        <p:blipFill rotWithShape="1">
          <a:blip r:embed="rId2" cstate="print"/>
          <a:srcRect b="7475"/>
          <a:stretch/>
        </p:blipFill>
        <p:spPr>
          <a:xfrm>
            <a:off x="3276608" y="3903149"/>
            <a:ext cx="5563351" cy="2968817"/>
          </a:xfrm>
          <a:prstGeom prst="rect">
            <a:avLst/>
          </a:prstGeom>
        </p:spPr>
      </p:pic>
      <p:sp>
        <p:nvSpPr>
          <p:cNvPr id="6" name="Прямоугольник 5"/>
          <p:cNvSpPr/>
          <p:nvPr/>
        </p:nvSpPr>
        <p:spPr>
          <a:xfrm>
            <a:off x="13" y="314317"/>
            <a:ext cx="9143999" cy="830948"/>
          </a:xfrm>
          <a:prstGeom prst="rect">
            <a:avLst/>
          </a:prstGeom>
          <a:solidFill>
            <a:schemeClr val="bg1"/>
          </a:solidFill>
        </p:spPr>
        <p:txBody>
          <a:bodyPr wrap="square" lIns="91392" tIns="45696" rIns="91392" bIns="45696">
            <a:spAutoFit/>
          </a:bodyPr>
          <a:lstStyle/>
          <a:p>
            <a:pPr algn="ctr" defTabSz="685086">
              <a:lnSpc>
                <a:spcPct val="150000"/>
              </a:lnSpc>
              <a:buClr>
                <a:prstClr val="white"/>
              </a:buClr>
            </a:pPr>
            <a:r>
              <a:rPr lang="ru-RU" sz="3200" dirty="0" smtClean="0">
                <a:solidFill>
                  <a:srgbClr val="000000"/>
                </a:solidFill>
                <a:latin typeface="Calibri "/>
                <a:ea typeface="Calibri Light" charset="0"/>
                <a:cs typeface="Calibri Light" charset="0"/>
              </a:rPr>
              <a:t>Организация работы в Битрикс24</a:t>
            </a:r>
            <a:endParaRPr lang="ru-RU" sz="3200" dirty="0">
              <a:solidFill>
                <a:srgbClr val="000000"/>
              </a:solidFill>
              <a:latin typeface="Calibri "/>
              <a:ea typeface="Calibri Light" charset="0"/>
              <a:cs typeface="Calibri Light" charset="0"/>
            </a:endParaRPr>
          </a:p>
        </p:txBody>
      </p:sp>
      <p:pic>
        <p:nvPicPr>
          <p:cNvPr id="7" name="Picture 2" descr="C:\Users\filippov\Desktop\Untitled-2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8648" y="6172200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08658" y="4697313"/>
            <a:ext cx="3971654" cy="21746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9296397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C:\Users\filippov\Desktop\Untitled-2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58000" y="6075100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Прямоугольник 5"/>
          <p:cNvSpPr/>
          <p:nvPr/>
        </p:nvSpPr>
        <p:spPr>
          <a:xfrm>
            <a:off x="13" y="314317"/>
            <a:ext cx="9143999" cy="830948"/>
          </a:xfrm>
          <a:prstGeom prst="rect">
            <a:avLst/>
          </a:prstGeom>
          <a:solidFill>
            <a:schemeClr val="bg1"/>
          </a:solidFill>
        </p:spPr>
        <p:txBody>
          <a:bodyPr wrap="square" lIns="91392" tIns="45696" rIns="91392" bIns="45696">
            <a:spAutoFit/>
          </a:bodyPr>
          <a:lstStyle/>
          <a:p>
            <a:pPr algn="ctr" defTabSz="685086">
              <a:lnSpc>
                <a:spcPct val="150000"/>
              </a:lnSpc>
              <a:buClr>
                <a:prstClr val="white"/>
              </a:buClr>
            </a:pPr>
            <a:r>
              <a:rPr lang="ru-RU" sz="3200" dirty="0" smtClean="0">
                <a:solidFill>
                  <a:srgbClr val="000000"/>
                </a:solidFill>
                <a:latin typeface="Calibri "/>
                <a:ea typeface="Calibri Light" charset="0"/>
                <a:cs typeface="Calibri Light" charset="0"/>
              </a:rPr>
              <a:t>Список сотрудников</a:t>
            </a:r>
            <a:endParaRPr lang="ru-RU" sz="3200" dirty="0">
              <a:solidFill>
                <a:srgbClr val="000000"/>
              </a:solidFill>
              <a:latin typeface="Calibri "/>
              <a:ea typeface="Calibri Light" charset="0"/>
              <a:cs typeface="Calibri Light" charset="0"/>
            </a:endParaRPr>
          </a:p>
        </p:txBody>
      </p:sp>
      <p:sp>
        <p:nvSpPr>
          <p:cNvPr id="16" name="Прямоугольник 15"/>
          <p:cNvSpPr/>
          <p:nvPr/>
        </p:nvSpPr>
        <p:spPr>
          <a:xfrm>
            <a:off x="395536" y="1833220"/>
            <a:ext cx="3528392" cy="33239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spcBef>
                <a:spcPts val="600"/>
              </a:spcBef>
              <a:spcAft>
                <a:spcPts val="6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2000" b="0" dirty="0" smtClean="0">
                <a:latin typeface="Calibri"/>
                <a:ea typeface="Calibri"/>
                <a:cs typeface="Calibri"/>
              </a:rPr>
              <a:t>Быстрый поиск контактов сотрудников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2000" dirty="0" smtClean="0">
                <a:latin typeface="Calibri"/>
                <a:ea typeface="Calibri"/>
                <a:cs typeface="Calibri"/>
              </a:rPr>
              <a:t>Возможность сразу писать коллегам в чат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2000" b="0" dirty="0" smtClean="0">
                <a:latin typeface="Calibri"/>
                <a:ea typeface="Calibri"/>
                <a:cs typeface="Calibri"/>
              </a:rPr>
              <a:t>Справочник можно экспортировать в </a:t>
            </a:r>
            <a:r>
              <a:rPr lang="en-US" sz="2000" dirty="0" smtClean="0">
                <a:latin typeface="Calibri"/>
                <a:ea typeface="Calibri"/>
                <a:cs typeface="Calibri"/>
              </a:rPr>
              <a:t>Excel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2000" b="0" dirty="0" smtClean="0">
                <a:latin typeface="Calibri"/>
                <a:ea typeface="Calibri"/>
                <a:cs typeface="Calibri"/>
              </a:rPr>
              <a:t>Контакты синхронизируются </a:t>
            </a:r>
            <a:r>
              <a:rPr lang="ru-RU" sz="2000" dirty="0" smtClean="0">
                <a:latin typeface="Calibri"/>
                <a:ea typeface="Calibri"/>
                <a:cs typeface="Calibri"/>
              </a:rPr>
              <a:t>с </a:t>
            </a:r>
            <a:r>
              <a:rPr lang="en-US" sz="2000" dirty="0" smtClean="0">
                <a:latin typeface="Calibri"/>
                <a:ea typeface="Calibri"/>
                <a:cs typeface="Calibri"/>
              </a:rPr>
              <a:t>Outlook, Mac, iOS </a:t>
            </a:r>
            <a:r>
              <a:rPr lang="ru-RU" sz="2000" dirty="0" smtClean="0">
                <a:latin typeface="Calibri"/>
                <a:ea typeface="Calibri"/>
                <a:cs typeface="Calibri"/>
              </a:rPr>
              <a:t>и </a:t>
            </a:r>
            <a:r>
              <a:rPr lang="en-US" sz="2000" dirty="0" smtClean="0">
                <a:latin typeface="Calibri"/>
                <a:ea typeface="Calibri"/>
                <a:cs typeface="Calibri"/>
              </a:rPr>
              <a:t>Android</a:t>
            </a:r>
            <a:endParaRPr lang="en-US" sz="2000" b="0" dirty="0" smtClean="0">
              <a:latin typeface="Calibri"/>
              <a:ea typeface="Calibri"/>
              <a:cs typeface="Calibri"/>
            </a:endParaRPr>
          </a:p>
        </p:txBody>
      </p:sp>
      <p:pic>
        <p:nvPicPr>
          <p:cNvPr id="7" name="Picture 2" descr="C:\Users\dfilatkin\Desktop\screenshot-myfirstcompany.bitrix24.ru 2017-02-20 10-38-24.pn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36745"/>
          <a:stretch/>
        </p:blipFill>
        <p:spPr bwMode="auto">
          <a:xfrm>
            <a:off x="4119178" y="1902446"/>
            <a:ext cx="4773302" cy="3182738"/>
          </a:xfrm>
          <a:prstGeom prst="rect">
            <a:avLst/>
          </a:prstGeom>
          <a:noFill/>
          <a:ln>
            <a:solidFill>
              <a:schemeClr val="bg1">
                <a:lumMod val="85000"/>
              </a:schemeClr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804486860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Прямоугольник 12"/>
          <p:cNvSpPr/>
          <p:nvPr/>
        </p:nvSpPr>
        <p:spPr>
          <a:xfrm>
            <a:off x="361047" y="1865724"/>
            <a:ext cx="3346885" cy="393954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spcBef>
                <a:spcPts val="600"/>
              </a:spcBef>
              <a:spcAft>
                <a:spcPts val="6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2000" b="0" dirty="0" smtClean="0">
                <a:latin typeface="Calibri"/>
                <a:ea typeface="Calibri"/>
                <a:cs typeface="Calibri"/>
              </a:rPr>
              <a:t>Можно «перетаскивать» сотрудников из отдела в отдел</a:t>
            </a:r>
            <a:endParaRPr lang="ru-RU" sz="2000" dirty="0" smtClean="0">
              <a:latin typeface="Calibri"/>
              <a:ea typeface="Calibri"/>
              <a:cs typeface="Calibri"/>
            </a:endParaRP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2000" dirty="0" smtClean="0">
                <a:latin typeface="Calibri"/>
                <a:ea typeface="Calibri"/>
                <a:cs typeface="Calibri"/>
              </a:rPr>
              <a:t>Менять руководителей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2000" b="0" dirty="0" smtClean="0">
                <a:latin typeface="Calibri"/>
                <a:ea typeface="Calibri"/>
                <a:cs typeface="Calibri"/>
              </a:rPr>
              <a:t>Добавлять новых сотрудников и отделы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2000" dirty="0" smtClean="0">
                <a:latin typeface="Calibri"/>
                <a:ea typeface="Calibri"/>
                <a:cs typeface="Calibri"/>
              </a:rPr>
              <a:t>Настраивать рабочие отчеты и права доступа</a:t>
            </a:r>
            <a:endParaRPr lang="ru-RU" sz="2000" b="0" dirty="0" smtClean="0">
              <a:latin typeface="Calibri"/>
              <a:ea typeface="Calibri"/>
              <a:cs typeface="Calibri"/>
            </a:endParaRP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endParaRPr lang="ru-RU" sz="2000" dirty="0">
              <a:latin typeface="Calibri"/>
              <a:ea typeface="Calibri"/>
              <a:cs typeface="Calibri"/>
            </a:endParaRP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endParaRPr lang="ru-RU" sz="2000" dirty="0">
              <a:latin typeface="Calibri"/>
              <a:ea typeface="Calibri"/>
              <a:cs typeface="Calibri"/>
            </a:endParaRPr>
          </a:p>
        </p:txBody>
      </p:sp>
      <p:pic>
        <p:nvPicPr>
          <p:cNvPr id="5" name="Picture 2" descr="C:\Users\filippov\Desktop\Untitled-2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58000" y="6075100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Прямоугольник 6"/>
          <p:cNvSpPr/>
          <p:nvPr/>
        </p:nvSpPr>
        <p:spPr>
          <a:xfrm>
            <a:off x="13" y="314317"/>
            <a:ext cx="9143999" cy="830948"/>
          </a:xfrm>
          <a:prstGeom prst="rect">
            <a:avLst/>
          </a:prstGeom>
          <a:solidFill>
            <a:schemeClr val="bg1"/>
          </a:solidFill>
        </p:spPr>
        <p:txBody>
          <a:bodyPr wrap="square" lIns="91392" tIns="45696" rIns="91392" bIns="45696">
            <a:spAutoFit/>
          </a:bodyPr>
          <a:lstStyle/>
          <a:p>
            <a:pPr algn="ctr" defTabSz="685086">
              <a:lnSpc>
                <a:spcPct val="150000"/>
              </a:lnSpc>
              <a:buClr>
                <a:prstClr val="white"/>
              </a:buClr>
            </a:pPr>
            <a:r>
              <a:rPr lang="ru-RU" sz="3200" dirty="0" smtClean="0">
                <a:solidFill>
                  <a:srgbClr val="000000"/>
                </a:solidFill>
                <a:latin typeface="Calibri "/>
                <a:ea typeface="Calibri Light" charset="0"/>
                <a:cs typeface="Calibri Light" charset="0"/>
              </a:rPr>
              <a:t>Визуальная структура</a:t>
            </a:r>
            <a:endParaRPr lang="ru-RU" sz="3200" dirty="0">
              <a:solidFill>
                <a:srgbClr val="000000"/>
              </a:solidFill>
              <a:latin typeface="Calibri "/>
              <a:ea typeface="Calibri Light" charset="0"/>
              <a:cs typeface="Calibri Light" charset="0"/>
            </a:endParaRPr>
          </a:p>
        </p:txBody>
      </p:sp>
      <p:pic>
        <p:nvPicPr>
          <p:cNvPr id="6" name="Picture 2" descr="C:\Users\dfilatkin\Desktop\screenshot-myfirstcompany.bitrix24.ru 2017-02-20 10-53-52.pn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11467"/>
          <a:stretch/>
        </p:blipFill>
        <p:spPr bwMode="auto">
          <a:xfrm>
            <a:off x="3853829" y="1966720"/>
            <a:ext cx="5038651" cy="2830432"/>
          </a:xfrm>
          <a:prstGeom prst="rect">
            <a:avLst/>
          </a:prstGeom>
          <a:noFill/>
          <a:ln>
            <a:solidFill>
              <a:schemeClr val="bg1">
                <a:lumMod val="95000"/>
              </a:schemeClr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236112549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Изображение 11" descr="5886574_print.jpg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5625" r="24970" b="-34"/>
          <a:stretch/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7" name="Прямоугольник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1">
              <a:alpha val="6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" name="Прямоугольник 1"/>
          <p:cNvSpPr/>
          <p:nvPr/>
        </p:nvSpPr>
        <p:spPr>
          <a:xfrm>
            <a:off x="1371611" y="3075057"/>
            <a:ext cx="6476999" cy="707886"/>
          </a:xfrm>
          <a:prstGeom prst="rect">
            <a:avLst/>
          </a:prstGeom>
          <a:noFill/>
          <a:ln w="12700">
            <a:solidFill>
              <a:schemeClr val="bg1"/>
            </a:solidFill>
            <a:prstDash val="solid"/>
          </a:ln>
        </p:spPr>
        <p:txBody>
          <a:bodyPr wrap="square">
            <a:spAutoFit/>
          </a:bodyPr>
          <a:lstStyle/>
          <a:p>
            <a:pPr algn="ctr"/>
            <a:r>
              <a:rPr lang="ru-RU" sz="4000" dirty="0" smtClean="0">
                <a:solidFill>
                  <a:schemeClr val="bg1"/>
                </a:solidFill>
                <a:latin typeface="Calibri "/>
                <a:cs typeface="Arial"/>
              </a:rPr>
              <a:t>Рабочее пространство</a:t>
            </a:r>
            <a:endParaRPr lang="ru-RU" sz="4000" dirty="0">
              <a:solidFill>
                <a:schemeClr val="bg1"/>
              </a:solidFill>
              <a:latin typeface="Calibri "/>
            </a:endParaRPr>
          </a:p>
        </p:txBody>
      </p:sp>
      <p:pic>
        <p:nvPicPr>
          <p:cNvPr id="2051" name="Picture 3" descr="C:\Users\filippov\Desktop\Untitled-4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58000" y="6076354"/>
            <a:ext cx="1676400" cy="3244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1734354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Изображение 5"/>
          <p:cNvPicPr>
            <a:picLocks noChangeAspect="1"/>
          </p:cNvPicPr>
          <p:nvPr/>
        </p:nvPicPr>
        <p:blipFill rotWithShape="1">
          <a:blip r:embed="rId3" cstate="print"/>
          <a:srcRect l="1" r="901" b="10267"/>
          <a:stretch/>
        </p:blipFill>
        <p:spPr>
          <a:xfrm>
            <a:off x="4038600" y="1"/>
            <a:ext cx="5105400" cy="6941283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</p:pic>
      <p:sp>
        <p:nvSpPr>
          <p:cNvPr id="9" name="TextBox 8"/>
          <p:cNvSpPr txBox="1"/>
          <p:nvPr/>
        </p:nvSpPr>
        <p:spPr>
          <a:xfrm>
            <a:off x="179540" y="1371619"/>
            <a:ext cx="3884357" cy="16927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400"/>
              </a:spcBef>
              <a:spcAft>
                <a:spcPts val="400"/>
              </a:spcAft>
            </a:pPr>
            <a:r>
              <a:rPr lang="ru-RU" sz="2600" b="0" dirty="0">
                <a:latin typeface="Calibri"/>
                <a:ea typeface="Calibri"/>
                <a:cs typeface="Calibri"/>
              </a:rPr>
              <a:t>Сложно быстро найти нужную </a:t>
            </a:r>
            <a:r>
              <a:rPr lang="ru-RU" sz="2600" b="0" dirty="0" smtClean="0">
                <a:latin typeface="Calibri"/>
                <a:ea typeface="Calibri"/>
                <a:cs typeface="Calibri"/>
              </a:rPr>
              <a:t>информацию</a:t>
            </a:r>
            <a:r>
              <a:rPr lang="en-US" sz="2600" b="0" dirty="0" smtClean="0">
                <a:latin typeface="Calibri"/>
                <a:ea typeface="Calibri"/>
                <a:cs typeface="Calibri"/>
              </a:rPr>
              <a:t>:</a:t>
            </a:r>
            <a:r>
              <a:rPr lang="ru-RU" sz="2600" b="0" dirty="0" smtClean="0">
                <a:latin typeface="Calibri"/>
                <a:ea typeface="Calibri"/>
                <a:cs typeface="Calibri"/>
              </a:rPr>
              <a:t> что-то </a:t>
            </a:r>
            <a:r>
              <a:rPr lang="ru-RU" sz="2600" b="0" dirty="0">
                <a:latin typeface="Calibri"/>
                <a:ea typeface="Calibri"/>
                <a:cs typeface="Calibri"/>
              </a:rPr>
              <a:t>в почте, в скайпе, в </a:t>
            </a:r>
            <a:r>
              <a:rPr lang="en-US" sz="2600" b="0" dirty="0" err="1" smtClean="0">
                <a:latin typeface="Calibri"/>
                <a:ea typeface="Calibri"/>
                <a:cs typeface="Calibri"/>
              </a:rPr>
              <a:t>sms</a:t>
            </a:r>
            <a:r>
              <a:rPr lang="ru-RU" sz="2600" b="0" dirty="0" smtClean="0">
                <a:latin typeface="Calibri"/>
                <a:ea typeface="Calibri"/>
                <a:cs typeface="Calibri"/>
              </a:rPr>
              <a:t>, </a:t>
            </a:r>
            <a:r>
              <a:rPr lang="ru-RU" sz="2600" b="0" dirty="0">
                <a:latin typeface="Calibri"/>
                <a:ea typeface="Calibri"/>
                <a:cs typeface="Calibri"/>
              </a:rPr>
              <a:t>на листочках</a:t>
            </a:r>
            <a:r>
              <a:rPr lang="ru-RU" sz="2600" b="0" dirty="0" smtClean="0">
                <a:latin typeface="Calibri"/>
                <a:ea typeface="Calibri"/>
                <a:cs typeface="Calibri"/>
              </a:rPr>
              <a:t>… </a:t>
            </a:r>
            <a:endParaRPr lang="ru-RU" sz="2600" b="0" dirty="0">
              <a:latin typeface="Calibri"/>
              <a:ea typeface="Calibri"/>
              <a:cs typeface="Calibri"/>
            </a:endParaRPr>
          </a:p>
        </p:txBody>
      </p:sp>
      <p:sp>
        <p:nvSpPr>
          <p:cNvPr id="8" name="Rectangle 2"/>
          <p:cNvSpPr txBox="1">
            <a:spLocks noChangeArrowheads="1"/>
          </p:cNvSpPr>
          <p:nvPr/>
        </p:nvSpPr>
        <p:spPr>
          <a:xfrm>
            <a:off x="179512" y="485531"/>
            <a:ext cx="6636838" cy="838200"/>
          </a:xfrm>
          <a:prstGeom prst="rect">
            <a:avLst/>
          </a:prstGeom>
        </p:spPr>
        <p:txBody>
          <a:bodyPr vert="horz" lIns="91438" tIns="45719" rIns="91438" bIns="45719" rtlCol="0" anchor="ctr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ru-RU" sz="3000" b="1" dirty="0" smtClean="0">
                <a:latin typeface="Calibri"/>
                <a:cs typeface="Calibri"/>
                <a:sym typeface="Wingdings"/>
              </a:rPr>
              <a:t>Как обычно</a:t>
            </a:r>
            <a:endParaRPr lang="en-US" sz="3000" b="1" dirty="0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661384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Box 12"/>
          <p:cNvSpPr txBox="1"/>
          <p:nvPr/>
        </p:nvSpPr>
        <p:spPr>
          <a:xfrm>
            <a:off x="762000" y="1219200"/>
            <a:ext cx="7206140" cy="196977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spcBef>
                <a:spcPts val="600"/>
              </a:spcBef>
            </a:pPr>
            <a:endParaRPr lang="ru-RU" sz="600" dirty="0" smtClean="0">
              <a:latin typeface="Calibri"/>
              <a:ea typeface="Calibri"/>
              <a:cs typeface="Calibri"/>
            </a:endParaRPr>
          </a:p>
          <a:p>
            <a:pPr marL="342900" indent="-342900">
              <a:spcBef>
                <a:spcPts val="600"/>
              </a:spcBef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2400" b="0" dirty="0" smtClean="0">
                <a:latin typeface="Calibri"/>
                <a:ea typeface="Calibri"/>
                <a:cs typeface="Calibri"/>
              </a:rPr>
              <a:t>мгновенный </a:t>
            </a:r>
            <a:r>
              <a:rPr lang="ru-RU" sz="2400" b="0" dirty="0">
                <a:latin typeface="Calibri"/>
                <a:ea typeface="Calibri"/>
                <a:cs typeface="Calibri"/>
              </a:rPr>
              <a:t>обмен информацией</a:t>
            </a:r>
          </a:p>
          <a:p>
            <a:pPr marL="342900" indent="-342900">
              <a:spcBef>
                <a:spcPts val="600"/>
              </a:spcBef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2400" b="0" dirty="0" smtClean="0">
                <a:latin typeface="Calibri"/>
                <a:ea typeface="Calibri"/>
                <a:cs typeface="Calibri"/>
              </a:rPr>
              <a:t>быстрое </a:t>
            </a:r>
            <a:r>
              <a:rPr lang="ru-RU" sz="2400" b="0" dirty="0">
                <a:latin typeface="Calibri"/>
                <a:ea typeface="Calibri"/>
                <a:cs typeface="Calibri"/>
              </a:rPr>
              <a:t>обсуждение - быстрое принятие решений</a:t>
            </a:r>
          </a:p>
          <a:p>
            <a:pPr marL="342900" indent="-342900">
              <a:spcBef>
                <a:spcPts val="600"/>
              </a:spcBef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2400" b="0" dirty="0" smtClean="0">
                <a:latin typeface="Calibri"/>
                <a:ea typeface="Calibri"/>
                <a:cs typeface="Calibri"/>
              </a:rPr>
              <a:t>моментальная </a:t>
            </a:r>
            <a:r>
              <a:rPr lang="ru-RU" sz="2400" b="0" dirty="0">
                <a:latin typeface="Calibri"/>
                <a:ea typeface="Calibri"/>
                <a:cs typeface="Calibri"/>
              </a:rPr>
              <a:t>реакция коллег </a:t>
            </a:r>
          </a:p>
          <a:p>
            <a:pPr marL="342900" indent="-342900">
              <a:spcBef>
                <a:spcPts val="600"/>
              </a:spcBef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2400" b="0" dirty="0" smtClean="0">
                <a:latin typeface="Calibri"/>
                <a:ea typeface="Calibri"/>
                <a:cs typeface="Calibri"/>
              </a:rPr>
              <a:t>инструменты мотивации</a:t>
            </a:r>
            <a:endParaRPr lang="ru-RU" sz="2400" b="0" dirty="0">
              <a:latin typeface="Calibri"/>
              <a:ea typeface="Calibri"/>
              <a:cs typeface="Calibri"/>
            </a:endParaRPr>
          </a:p>
        </p:txBody>
      </p:sp>
      <p:pic>
        <p:nvPicPr>
          <p:cNvPr id="18" name="Изображение 17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352800" y="3652678"/>
            <a:ext cx="5542900" cy="3196873"/>
          </a:xfrm>
          <a:prstGeom prst="rect">
            <a:avLst/>
          </a:prstGeom>
        </p:spPr>
      </p:pic>
      <p:sp>
        <p:nvSpPr>
          <p:cNvPr id="5" name="Прямоугольник 4"/>
          <p:cNvSpPr/>
          <p:nvPr/>
        </p:nvSpPr>
        <p:spPr>
          <a:xfrm>
            <a:off x="13" y="314317"/>
            <a:ext cx="9143999" cy="830948"/>
          </a:xfrm>
          <a:prstGeom prst="rect">
            <a:avLst/>
          </a:prstGeom>
          <a:solidFill>
            <a:schemeClr val="bg1"/>
          </a:solidFill>
        </p:spPr>
        <p:txBody>
          <a:bodyPr wrap="square" lIns="91392" tIns="45696" rIns="91392" bIns="45696">
            <a:spAutoFit/>
          </a:bodyPr>
          <a:lstStyle/>
          <a:p>
            <a:pPr algn="ctr" defTabSz="685086">
              <a:lnSpc>
                <a:spcPct val="150000"/>
              </a:lnSpc>
              <a:buClr>
                <a:prstClr val="white"/>
              </a:buClr>
            </a:pPr>
            <a:r>
              <a:rPr lang="ru-RU" sz="3200" dirty="0" smtClean="0">
                <a:solidFill>
                  <a:srgbClr val="000000"/>
                </a:solidFill>
                <a:latin typeface="Calibri "/>
                <a:ea typeface="Calibri Light" charset="0"/>
                <a:cs typeface="Calibri Light" charset="0"/>
              </a:rPr>
              <a:t>Единая «Живая лента» всей компании</a:t>
            </a:r>
            <a:endParaRPr lang="ru-RU" sz="3200" dirty="0">
              <a:solidFill>
                <a:srgbClr val="000000"/>
              </a:solidFill>
              <a:latin typeface="Calibri "/>
              <a:ea typeface="Calibri Light" charset="0"/>
              <a:cs typeface="Calibri Light" charset="0"/>
            </a:endParaRPr>
          </a:p>
        </p:txBody>
      </p:sp>
      <p:pic>
        <p:nvPicPr>
          <p:cNvPr id="6" name="Picture 2" descr="C:\Users\filippov\Desktop\Untitled-2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2658" y="6172200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C:\Users\dfilatkin\Documents\Bitrix24\dfilatkin\_задачки\_презентации\скриншоты\ЖЛ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10788"/>
          <a:stretch/>
        </p:blipFill>
        <p:spPr bwMode="auto">
          <a:xfrm>
            <a:off x="3473798" y="4437112"/>
            <a:ext cx="3978522" cy="24124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7930411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C:\Users\filippov\Desktop\Untitled-2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58000" y="6075100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Группа 10"/>
          <p:cNvGrpSpPr/>
          <p:nvPr/>
        </p:nvGrpSpPr>
        <p:grpSpPr>
          <a:xfrm>
            <a:off x="-900608" y="980728"/>
            <a:ext cx="7970458" cy="4924841"/>
            <a:chOff x="-584628" y="-1213250"/>
            <a:chExt cx="13884392" cy="9049032"/>
          </a:xfrm>
        </p:grpSpPr>
        <p:grpSp>
          <p:nvGrpSpPr>
            <p:cNvPr id="12" name="Группа 11"/>
            <p:cNvGrpSpPr/>
            <p:nvPr/>
          </p:nvGrpSpPr>
          <p:grpSpPr>
            <a:xfrm>
              <a:off x="-584628" y="-1213250"/>
              <a:ext cx="13884392" cy="9049032"/>
              <a:chOff x="-584628" y="-1213250"/>
              <a:chExt cx="13884392" cy="9049032"/>
            </a:xfrm>
          </p:grpSpPr>
          <p:pic>
            <p:nvPicPr>
              <p:cNvPr id="14" name="001-MacBook-Silver.png"/>
              <p:cNvPicPr>
                <a:picLocks noChangeAspect="1"/>
              </p:cNvPicPr>
              <p:nvPr/>
            </p:nvPicPr>
            <p:blipFill>
              <a:blip r:embed="rId4" cstate="print">
                <a:extLst/>
              </a:blip>
              <a:stretch>
                <a:fillRect/>
              </a:stretch>
            </p:blipFill>
            <p:spPr>
              <a:xfrm>
                <a:off x="-584628" y="-1213250"/>
                <a:ext cx="13884392" cy="9049032"/>
              </a:xfrm>
              <a:prstGeom prst="rect">
                <a:avLst/>
              </a:prstGeom>
              <a:ln w="12700">
                <a:miter lim="400000"/>
              </a:ln>
            </p:spPr>
          </p:pic>
          <p:sp>
            <p:nvSpPr>
              <p:cNvPr id="22" name="Прямоугольник 21"/>
              <p:cNvSpPr/>
              <p:nvPr/>
            </p:nvSpPr>
            <p:spPr>
              <a:xfrm>
                <a:off x="5814000" y="5929200"/>
                <a:ext cx="640800" cy="148184"/>
              </a:xfrm>
              <a:prstGeom prst="rect">
                <a:avLst/>
              </a:prstGeom>
              <a:solidFill>
                <a:srgbClr val="1D1E2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ru-RU" dirty="0">
                  <a:latin typeface="Trebuchet MS Обычный" charset="0"/>
                </a:endParaRPr>
              </a:p>
            </p:txBody>
          </p:sp>
        </p:grpSp>
        <p:sp>
          <p:nvSpPr>
            <p:cNvPr id="13" name="Прямоугольник 12"/>
            <p:cNvSpPr/>
            <p:nvPr/>
          </p:nvSpPr>
          <p:spPr>
            <a:xfrm>
              <a:off x="2119745" y="665018"/>
              <a:ext cx="7938655" cy="5091546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 dirty="0">
                <a:latin typeface="Trebuchet MS Обычный" charset="0"/>
              </a:endParaRPr>
            </a:p>
          </p:txBody>
        </p:sp>
      </p:grpSp>
      <p:pic>
        <p:nvPicPr>
          <p:cNvPr id="42" name="Рисунок 41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730913" y="2103142"/>
            <a:ext cx="4417151" cy="2670835"/>
          </a:xfrm>
          <a:prstGeom prst="rect">
            <a:avLst/>
          </a:prstGeom>
        </p:spPr>
      </p:pic>
      <p:sp>
        <p:nvSpPr>
          <p:cNvPr id="43" name="TextBox 42"/>
          <p:cNvSpPr txBox="1"/>
          <p:nvPr/>
        </p:nvSpPr>
        <p:spPr>
          <a:xfrm>
            <a:off x="0" y="356712"/>
            <a:ext cx="9144000" cy="92333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ru-RU" sz="5400" dirty="0" smtClean="0">
                <a:latin typeface="+mj-lt"/>
              </a:rPr>
              <a:t>Живой поиск</a:t>
            </a:r>
            <a:endParaRPr lang="ru-RU" sz="5400" dirty="0">
              <a:latin typeface="+mj-lt"/>
            </a:endParaRPr>
          </a:p>
        </p:txBody>
      </p:sp>
      <p:grpSp>
        <p:nvGrpSpPr>
          <p:cNvPr id="44" name="Группа 43"/>
          <p:cNvGrpSpPr/>
          <p:nvPr/>
        </p:nvGrpSpPr>
        <p:grpSpPr>
          <a:xfrm>
            <a:off x="5759642" y="2602831"/>
            <a:ext cx="272374" cy="272373"/>
            <a:chOff x="2764887" y="6675559"/>
            <a:chExt cx="1080691" cy="1080690"/>
          </a:xfrm>
        </p:grpSpPr>
        <p:sp>
          <p:nvSpPr>
            <p:cNvPr id="45" name="Shape 695"/>
            <p:cNvSpPr/>
            <p:nvPr/>
          </p:nvSpPr>
          <p:spPr>
            <a:xfrm rot="20811724" flipH="1">
              <a:off x="2764887" y="6675559"/>
              <a:ext cx="1080691" cy="1080690"/>
            </a:xfrm>
            <a:prstGeom prst="ellipse">
              <a:avLst/>
            </a:prstGeom>
            <a:solidFill>
              <a:srgbClr val="2FC7F7"/>
            </a:solidFill>
            <a:ln w="25400">
              <a:miter lim="400000"/>
            </a:ln>
          </p:spPr>
          <p:txBody>
            <a:bodyPr lIns="50800" tIns="50800" rIns="50800" bIns="50800" anchor="ctr"/>
            <a:lstStyle/>
            <a:p>
              <a:pPr algn="ctr" defTabSz="825500">
                <a:defRPr b="0">
                  <a:solidFill>
                    <a:srgbClr val="FFFFFF"/>
                  </a:solidFill>
                  <a:latin typeface="Helvetica Light"/>
                  <a:ea typeface="Helvetica Light"/>
                  <a:cs typeface="Helvetica Light"/>
                  <a:sym typeface="Helvetica Light"/>
                </a:defRPr>
              </a:pPr>
              <a:endParaRPr/>
            </a:p>
          </p:txBody>
        </p:sp>
        <p:sp>
          <p:nvSpPr>
            <p:cNvPr id="46" name="Shape 696"/>
            <p:cNvSpPr/>
            <p:nvPr/>
          </p:nvSpPr>
          <p:spPr>
            <a:xfrm rot="20811724" flipH="1">
              <a:off x="2911164" y="6821835"/>
              <a:ext cx="788137" cy="788137"/>
            </a:xfrm>
            <a:prstGeom prst="ellipse">
              <a:avLst/>
            </a:prstGeom>
            <a:solidFill>
              <a:srgbClr val="FFFFFF"/>
            </a:solidFill>
            <a:ln w="3175">
              <a:miter lim="400000"/>
            </a:ln>
          </p:spPr>
          <p:txBody>
            <a:bodyPr lIns="50800" tIns="50800" rIns="50800" bIns="50800" anchor="ctr"/>
            <a:lstStyle/>
            <a:p>
              <a:pPr algn="ctr" defTabSz="825500">
                <a:defRPr b="0">
                  <a:solidFill>
                    <a:srgbClr val="FFFFFF"/>
                  </a:solidFill>
                  <a:latin typeface="Helvetica Light"/>
                  <a:ea typeface="Helvetica Light"/>
                  <a:cs typeface="Helvetica Light"/>
                  <a:sym typeface="Helvetica Light"/>
                </a:defRPr>
              </a:pPr>
              <a:endParaRPr/>
            </a:p>
          </p:txBody>
        </p:sp>
        <p:sp>
          <p:nvSpPr>
            <p:cNvPr id="47" name="Shape 697"/>
            <p:cNvSpPr/>
            <p:nvPr/>
          </p:nvSpPr>
          <p:spPr>
            <a:xfrm rot="20811724" flipH="1">
              <a:off x="3004316" y="6914987"/>
              <a:ext cx="601833" cy="601834"/>
            </a:xfrm>
            <a:prstGeom prst="ellipse">
              <a:avLst/>
            </a:prstGeom>
            <a:solidFill>
              <a:srgbClr val="0066A1"/>
            </a:solidFill>
            <a:ln w="3175">
              <a:miter lim="400000"/>
            </a:ln>
          </p:spPr>
          <p:txBody>
            <a:bodyPr lIns="50800" tIns="50800" rIns="50800" bIns="50800" anchor="ctr"/>
            <a:lstStyle/>
            <a:p>
              <a:pPr algn="ctr" defTabSz="825500">
                <a:defRPr b="0">
                  <a:solidFill>
                    <a:srgbClr val="FFFFFF"/>
                  </a:solidFill>
                  <a:latin typeface="Helvetica Light"/>
                  <a:ea typeface="Helvetica Light"/>
                  <a:cs typeface="Helvetica Light"/>
                  <a:sym typeface="Helvetica Light"/>
                </a:defRPr>
              </a:pPr>
              <a:endParaRPr/>
            </a:p>
          </p:txBody>
        </p:sp>
      </p:grpSp>
      <p:grpSp>
        <p:nvGrpSpPr>
          <p:cNvPr id="48" name="Группа 47"/>
          <p:cNvGrpSpPr/>
          <p:nvPr/>
        </p:nvGrpSpPr>
        <p:grpSpPr>
          <a:xfrm>
            <a:off x="5759642" y="3378478"/>
            <a:ext cx="272374" cy="272373"/>
            <a:chOff x="2764887" y="6675559"/>
            <a:chExt cx="1080691" cy="1080690"/>
          </a:xfrm>
        </p:grpSpPr>
        <p:sp>
          <p:nvSpPr>
            <p:cNvPr id="49" name="Shape 695"/>
            <p:cNvSpPr/>
            <p:nvPr/>
          </p:nvSpPr>
          <p:spPr>
            <a:xfrm rot="20811724" flipH="1">
              <a:off x="2764887" y="6675559"/>
              <a:ext cx="1080691" cy="1080690"/>
            </a:xfrm>
            <a:prstGeom prst="ellipse">
              <a:avLst/>
            </a:prstGeom>
            <a:solidFill>
              <a:srgbClr val="2FC7F7"/>
            </a:solidFill>
            <a:ln w="25400">
              <a:miter lim="400000"/>
            </a:ln>
          </p:spPr>
          <p:txBody>
            <a:bodyPr lIns="50800" tIns="50800" rIns="50800" bIns="50800" anchor="ctr"/>
            <a:lstStyle/>
            <a:p>
              <a:pPr algn="ctr" defTabSz="825500">
                <a:defRPr b="0">
                  <a:solidFill>
                    <a:srgbClr val="FFFFFF"/>
                  </a:solidFill>
                  <a:latin typeface="Helvetica Light"/>
                  <a:ea typeface="Helvetica Light"/>
                  <a:cs typeface="Helvetica Light"/>
                  <a:sym typeface="Helvetica Light"/>
                </a:defRPr>
              </a:pPr>
              <a:endParaRPr/>
            </a:p>
          </p:txBody>
        </p:sp>
        <p:sp>
          <p:nvSpPr>
            <p:cNvPr id="50" name="Shape 696"/>
            <p:cNvSpPr/>
            <p:nvPr/>
          </p:nvSpPr>
          <p:spPr>
            <a:xfrm rot="20811724" flipH="1">
              <a:off x="2911164" y="6821835"/>
              <a:ext cx="788137" cy="788137"/>
            </a:xfrm>
            <a:prstGeom prst="ellipse">
              <a:avLst/>
            </a:prstGeom>
            <a:solidFill>
              <a:srgbClr val="FFFFFF"/>
            </a:solidFill>
            <a:ln w="3175">
              <a:miter lim="400000"/>
            </a:ln>
          </p:spPr>
          <p:txBody>
            <a:bodyPr lIns="50800" tIns="50800" rIns="50800" bIns="50800" anchor="ctr"/>
            <a:lstStyle/>
            <a:p>
              <a:pPr algn="ctr" defTabSz="825500">
                <a:defRPr b="0">
                  <a:solidFill>
                    <a:srgbClr val="FFFFFF"/>
                  </a:solidFill>
                  <a:latin typeface="Helvetica Light"/>
                  <a:ea typeface="Helvetica Light"/>
                  <a:cs typeface="Helvetica Light"/>
                  <a:sym typeface="Helvetica Light"/>
                </a:defRPr>
              </a:pPr>
              <a:endParaRPr/>
            </a:p>
          </p:txBody>
        </p:sp>
        <p:sp>
          <p:nvSpPr>
            <p:cNvPr id="51" name="Shape 697"/>
            <p:cNvSpPr/>
            <p:nvPr/>
          </p:nvSpPr>
          <p:spPr>
            <a:xfrm rot="20811724" flipH="1">
              <a:off x="3004316" y="6914987"/>
              <a:ext cx="601833" cy="601834"/>
            </a:xfrm>
            <a:prstGeom prst="ellipse">
              <a:avLst/>
            </a:prstGeom>
            <a:solidFill>
              <a:srgbClr val="0066A1"/>
            </a:solidFill>
            <a:ln w="3175">
              <a:miter lim="400000"/>
            </a:ln>
          </p:spPr>
          <p:txBody>
            <a:bodyPr lIns="50800" tIns="50800" rIns="50800" bIns="50800" anchor="ctr"/>
            <a:lstStyle/>
            <a:p>
              <a:pPr algn="ctr" defTabSz="825500">
                <a:defRPr b="0">
                  <a:solidFill>
                    <a:srgbClr val="FFFFFF"/>
                  </a:solidFill>
                  <a:latin typeface="Helvetica Light"/>
                  <a:ea typeface="Helvetica Light"/>
                  <a:cs typeface="Helvetica Light"/>
                  <a:sym typeface="Helvetica Light"/>
                </a:defRPr>
              </a:pPr>
              <a:endParaRPr/>
            </a:p>
          </p:txBody>
        </p:sp>
      </p:grpSp>
      <p:grpSp>
        <p:nvGrpSpPr>
          <p:cNvPr id="52" name="Группа 51"/>
          <p:cNvGrpSpPr/>
          <p:nvPr/>
        </p:nvGrpSpPr>
        <p:grpSpPr>
          <a:xfrm>
            <a:off x="5756302" y="4170566"/>
            <a:ext cx="272374" cy="272373"/>
            <a:chOff x="2764887" y="6675559"/>
            <a:chExt cx="1080691" cy="1080690"/>
          </a:xfrm>
        </p:grpSpPr>
        <p:sp>
          <p:nvSpPr>
            <p:cNvPr id="53" name="Shape 695"/>
            <p:cNvSpPr/>
            <p:nvPr/>
          </p:nvSpPr>
          <p:spPr>
            <a:xfrm rot="20811724" flipH="1">
              <a:off x="2764887" y="6675559"/>
              <a:ext cx="1080691" cy="1080690"/>
            </a:xfrm>
            <a:prstGeom prst="ellipse">
              <a:avLst/>
            </a:prstGeom>
            <a:solidFill>
              <a:srgbClr val="2FC7F7"/>
            </a:solidFill>
            <a:ln w="25400">
              <a:miter lim="400000"/>
            </a:ln>
          </p:spPr>
          <p:txBody>
            <a:bodyPr lIns="50800" tIns="50800" rIns="50800" bIns="50800" anchor="ctr"/>
            <a:lstStyle/>
            <a:p>
              <a:pPr algn="ctr" defTabSz="825500">
                <a:defRPr b="0">
                  <a:solidFill>
                    <a:srgbClr val="FFFFFF"/>
                  </a:solidFill>
                  <a:latin typeface="Helvetica Light"/>
                  <a:ea typeface="Helvetica Light"/>
                  <a:cs typeface="Helvetica Light"/>
                  <a:sym typeface="Helvetica Light"/>
                </a:defRPr>
              </a:pPr>
              <a:endParaRPr/>
            </a:p>
          </p:txBody>
        </p:sp>
        <p:sp>
          <p:nvSpPr>
            <p:cNvPr id="54" name="Shape 696"/>
            <p:cNvSpPr/>
            <p:nvPr/>
          </p:nvSpPr>
          <p:spPr>
            <a:xfrm rot="20811724" flipH="1">
              <a:off x="2911164" y="6821835"/>
              <a:ext cx="788137" cy="788137"/>
            </a:xfrm>
            <a:prstGeom prst="ellipse">
              <a:avLst/>
            </a:prstGeom>
            <a:solidFill>
              <a:srgbClr val="FFFFFF"/>
            </a:solidFill>
            <a:ln w="3175">
              <a:miter lim="400000"/>
            </a:ln>
          </p:spPr>
          <p:txBody>
            <a:bodyPr lIns="50800" tIns="50800" rIns="50800" bIns="50800" anchor="ctr"/>
            <a:lstStyle/>
            <a:p>
              <a:pPr algn="ctr" defTabSz="825500">
                <a:defRPr b="0">
                  <a:solidFill>
                    <a:srgbClr val="FFFFFF"/>
                  </a:solidFill>
                  <a:latin typeface="Helvetica Light"/>
                  <a:ea typeface="Helvetica Light"/>
                  <a:cs typeface="Helvetica Light"/>
                  <a:sym typeface="Helvetica Light"/>
                </a:defRPr>
              </a:pPr>
              <a:endParaRPr/>
            </a:p>
          </p:txBody>
        </p:sp>
        <p:sp>
          <p:nvSpPr>
            <p:cNvPr id="55" name="Shape 697"/>
            <p:cNvSpPr/>
            <p:nvPr/>
          </p:nvSpPr>
          <p:spPr>
            <a:xfrm rot="20811724" flipH="1">
              <a:off x="3004316" y="6914987"/>
              <a:ext cx="601833" cy="601834"/>
            </a:xfrm>
            <a:prstGeom prst="ellipse">
              <a:avLst/>
            </a:prstGeom>
            <a:solidFill>
              <a:srgbClr val="0066A1"/>
            </a:solidFill>
            <a:ln w="3175">
              <a:miter lim="400000"/>
            </a:ln>
          </p:spPr>
          <p:txBody>
            <a:bodyPr lIns="50800" tIns="50800" rIns="50800" bIns="50800" anchor="ctr"/>
            <a:lstStyle/>
            <a:p>
              <a:pPr algn="ctr" defTabSz="825500">
                <a:defRPr b="0">
                  <a:solidFill>
                    <a:srgbClr val="FFFFFF"/>
                  </a:solidFill>
                  <a:latin typeface="Helvetica Light"/>
                  <a:ea typeface="Helvetica Light"/>
                  <a:cs typeface="Helvetica Light"/>
                  <a:sym typeface="Helvetica Light"/>
                </a:defRPr>
              </a:pPr>
              <a:endParaRPr/>
            </a:p>
          </p:txBody>
        </p:sp>
      </p:grpSp>
      <p:sp>
        <p:nvSpPr>
          <p:cNvPr id="56" name="Прямоугольник 55"/>
          <p:cNvSpPr/>
          <p:nvPr/>
        </p:nvSpPr>
        <p:spPr>
          <a:xfrm>
            <a:off x="6198958" y="2584260"/>
            <a:ext cx="2973299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sz="1600" dirty="0" smtClean="0">
                <a:latin typeface="Trebuchet MS" charset="0"/>
                <a:ea typeface="Trebuchet MS" charset="0"/>
                <a:cs typeface="Trebuchet MS" charset="0"/>
              </a:rPr>
              <a:t>Поиск по всей Живой ленте</a:t>
            </a:r>
            <a:endParaRPr lang="ru-RU" sz="1600" dirty="0">
              <a:latin typeface="Trebuchet MS" charset="0"/>
              <a:ea typeface="Trebuchet MS" charset="0"/>
              <a:cs typeface="Trebuchet MS" charset="0"/>
            </a:endParaRPr>
          </a:p>
        </p:txBody>
      </p:sp>
      <p:sp>
        <p:nvSpPr>
          <p:cNvPr id="57" name="TextBox 56"/>
          <p:cNvSpPr txBox="1"/>
          <p:nvPr/>
        </p:nvSpPr>
        <p:spPr>
          <a:xfrm>
            <a:off x="6228184" y="3234462"/>
            <a:ext cx="329967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600" dirty="0" smtClean="0">
                <a:latin typeface="Trebuchet MS" charset="0"/>
                <a:ea typeface="Trebuchet MS" charset="0"/>
                <a:cs typeface="Trebuchet MS" charset="0"/>
              </a:rPr>
              <a:t>Мгновенно показывает результат поиска</a:t>
            </a:r>
            <a:endParaRPr lang="ru-RU" sz="1600" dirty="0">
              <a:latin typeface="Trebuchet MS" charset="0"/>
              <a:ea typeface="Trebuchet MS" charset="0"/>
              <a:cs typeface="Trebuchet MS" charset="0"/>
            </a:endParaRPr>
          </a:p>
        </p:txBody>
      </p:sp>
      <p:sp>
        <p:nvSpPr>
          <p:cNvPr id="58" name="TextBox 57"/>
          <p:cNvSpPr txBox="1"/>
          <p:nvPr/>
        </p:nvSpPr>
        <p:spPr>
          <a:xfrm>
            <a:off x="6210032" y="4170566"/>
            <a:ext cx="329967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600" dirty="0" smtClean="0">
                <a:latin typeface="Trebuchet MS" charset="0"/>
                <a:ea typeface="Trebuchet MS" charset="0"/>
                <a:cs typeface="Trebuchet MS" charset="0"/>
              </a:rPr>
              <a:t>Сразу индексирует новое</a:t>
            </a:r>
            <a:endParaRPr lang="ru-RU" sz="1600" dirty="0">
              <a:latin typeface="Trebuchet MS" charset="0"/>
              <a:ea typeface="Trebuchet MS" charset="0"/>
              <a:cs typeface="Trebuchet MS" charset="0"/>
            </a:endParaRPr>
          </a:p>
        </p:txBody>
      </p:sp>
      <p:sp>
        <p:nvSpPr>
          <p:cNvPr id="59" name="Shape 348"/>
          <p:cNvSpPr/>
          <p:nvPr/>
        </p:nvSpPr>
        <p:spPr>
          <a:xfrm rot="1647005" flipH="1">
            <a:off x="3271523" y="1836793"/>
            <a:ext cx="2501284" cy="164937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0456" extrusionOk="0">
                <a:moveTo>
                  <a:pt x="0" y="3186"/>
                </a:moveTo>
                <a:cubicBezTo>
                  <a:pt x="4602" y="-1144"/>
                  <a:pt x="10308" y="-1054"/>
                  <a:pt x="14856" y="3420"/>
                </a:cubicBezTo>
                <a:cubicBezTo>
                  <a:pt x="18616" y="7119"/>
                  <a:pt x="21105" y="13406"/>
                  <a:pt x="21600" y="20456"/>
                </a:cubicBezTo>
              </a:path>
            </a:pathLst>
          </a:custGeom>
          <a:ln w="63500" cap="rnd">
            <a:solidFill>
              <a:srgbClr val="0066A1"/>
            </a:solidFill>
            <a:custDash>
              <a:ds d="100000" sp="200000"/>
            </a:custDash>
            <a:headEnd type="oval"/>
            <a:tailEnd type="stealth"/>
          </a:ln>
        </p:spPr>
        <p:txBody>
          <a:bodyPr lIns="60960" tIns="60960" rIns="60960" bIns="60960"/>
          <a:lstStyle/>
          <a:p>
            <a:endParaRPr sz="900" dirty="0">
              <a:latin typeface="Trebuchet MS Обычный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613536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Изображение 12" descr="Depositphotos_9063413_l.jpg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925" t="18672" r="29407" b="32078"/>
          <a:stretch/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7" name="Прямоугольник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1">
              <a:alpha val="6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" name="Прямоугольник 1"/>
          <p:cNvSpPr/>
          <p:nvPr/>
        </p:nvSpPr>
        <p:spPr>
          <a:xfrm>
            <a:off x="533400" y="2684225"/>
            <a:ext cx="8382000" cy="707886"/>
          </a:xfrm>
          <a:prstGeom prst="rect">
            <a:avLst/>
          </a:prstGeom>
          <a:noFill/>
          <a:ln w="12700">
            <a:solidFill>
              <a:schemeClr val="bg1"/>
            </a:solidFill>
            <a:prstDash val="solid"/>
          </a:ln>
        </p:spPr>
        <p:txBody>
          <a:bodyPr wrap="square">
            <a:spAutoFit/>
          </a:bodyPr>
          <a:lstStyle/>
          <a:p>
            <a:pPr algn="ctr"/>
            <a:r>
              <a:rPr lang="ru-RU" sz="4000" dirty="0" smtClean="0">
                <a:solidFill>
                  <a:schemeClr val="bg1"/>
                </a:solidFill>
                <a:latin typeface="Calibri "/>
                <a:cs typeface="Arial"/>
              </a:rPr>
              <a:t>Мгновенные коммуникации</a:t>
            </a:r>
            <a:endParaRPr lang="ru-RU" sz="4000" dirty="0">
              <a:solidFill>
                <a:schemeClr val="bg1"/>
              </a:solidFill>
              <a:latin typeface="Calibri "/>
            </a:endParaRPr>
          </a:p>
        </p:txBody>
      </p:sp>
      <p:pic>
        <p:nvPicPr>
          <p:cNvPr id="2051" name="Picture 3" descr="C:\Users\filippov\Desktop\Untitled-4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58000" y="6076354"/>
            <a:ext cx="1676400" cy="3244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0535665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Группа 10"/>
          <p:cNvGrpSpPr/>
          <p:nvPr/>
        </p:nvGrpSpPr>
        <p:grpSpPr>
          <a:xfrm>
            <a:off x="3380473" y="2159591"/>
            <a:ext cx="6047921" cy="3628753"/>
            <a:chOff x="3269343" y="449944"/>
            <a:chExt cx="9410095" cy="5646057"/>
          </a:xfrm>
        </p:grpSpPr>
        <p:pic>
          <p:nvPicPr>
            <p:cNvPr id="4" name="Рисунок 3"/>
            <p:cNvPicPr>
              <a:picLocks noChangeAspect="1"/>
            </p:cNvPicPr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3269343" y="449944"/>
              <a:ext cx="9410095" cy="5646057"/>
            </a:xfrm>
            <a:prstGeom prst="rect">
              <a:avLst/>
            </a:prstGeom>
          </p:spPr>
        </p:pic>
        <p:pic>
          <p:nvPicPr>
            <p:cNvPr id="9" name="Рисунок 8"/>
            <p:cNvPicPr>
              <a:picLocks noChangeAspect="1"/>
            </p:cNvPicPr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4855988" y="1186472"/>
              <a:ext cx="6223015" cy="3864500"/>
            </a:xfrm>
            <a:prstGeom prst="rect">
              <a:avLst/>
            </a:prstGeom>
          </p:spPr>
        </p:pic>
      </p:grpSp>
      <p:pic>
        <p:nvPicPr>
          <p:cNvPr id="8" name="Рисунок 7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698901" y="3506581"/>
            <a:ext cx="1119527" cy="2281763"/>
          </a:xfrm>
          <a:prstGeom prst="rect">
            <a:avLst/>
          </a:prstGeom>
        </p:spPr>
      </p:pic>
      <p:sp>
        <p:nvSpPr>
          <p:cNvPr id="10" name="Полилиния 9"/>
          <p:cNvSpPr/>
          <p:nvPr/>
        </p:nvSpPr>
        <p:spPr>
          <a:xfrm>
            <a:off x="6946086" y="2371570"/>
            <a:ext cx="1872343" cy="2677886"/>
          </a:xfrm>
          <a:custGeom>
            <a:avLst/>
            <a:gdLst>
              <a:gd name="connsiteX0" fmla="*/ 0 w 2496457"/>
              <a:gd name="connsiteY0" fmla="*/ 101600 h 3570515"/>
              <a:gd name="connsiteX1" fmla="*/ 2496457 w 2496457"/>
              <a:gd name="connsiteY1" fmla="*/ 3570515 h 3570515"/>
              <a:gd name="connsiteX2" fmla="*/ 2481943 w 2496457"/>
              <a:gd name="connsiteY2" fmla="*/ 0 h 3570515"/>
              <a:gd name="connsiteX3" fmla="*/ 0 w 2496457"/>
              <a:gd name="connsiteY3" fmla="*/ 101600 h 3570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96457" h="3570515">
                <a:moveTo>
                  <a:pt x="0" y="101600"/>
                </a:moveTo>
                <a:lnTo>
                  <a:pt x="2496457" y="3570515"/>
                </a:lnTo>
                <a:lnTo>
                  <a:pt x="2481943" y="0"/>
                </a:lnTo>
                <a:lnTo>
                  <a:pt x="0" y="101600"/>
                </a:lnTo>
                <a:close/>
              </a:path>
            </a:pathLst>
          </a:custGeom>
          <a:solidFill>
            <a:schemeClr val="bg1">
              <a:alpha val="3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sz="1350"/>
          </a:p>
        </p:txBody>
      </p:sp>
      <p:sp>
        <p:nvSpPr>
          <p:cNvPr id="13" name="TextBox 12"/>
          <p:cNvSpPr txBox="1"/>
          <p:nvPr/>
        </p:nvSpPr>
        <p:spPr>
          <a:xfrm>
            <a:off x="348343" y="347209"/>
            <a:ext cx="542108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3600" b="1" dirty="0">
                <a:latin typeface="+mj-lt"/>
                <a:ea typeface="Exo 2" charset="0"/>
                <a:cs typeface="Exo 2" charset="0"/>
              </a:rPr>
              <a:t>Один мессенджер для всех сотрудников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947419" y="2525474"/>
            <a:ext cx="339021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dirty="0">
                <a:latin typeface="+mj-lt"/>
                <a:ea typeface="Exo 2 Light" charset="0"/>
                <a:cs typeface="Exo 2 Light" charset="0"/>
              </a:rPr>
              <a:t>Контакты коллег всегда под рукой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59825" y="3397777"/>
            <a:ext cx="31381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dirty="0">
                <a:latin typeface="+mj-lt"/>
                <a:ea typeface="Exo 2 Light" charset="0"/>
                <a:cs typeface="Exo 2 Light" charset="0"/>
              </a:rPr>
              <a:t>Общение с </a:t>
            </a:r>
            <a:r>
              <a:rPr lang="ru-RU">
                <a:latin typeface="+mj-lt"/>
                <a:ea typeface="Exo 2 Light" charset="0"/>
                <a:cs typeface="Exo 2 Light" charset="0"/>
              </a:rPr>
              <a:t>любого устройства</a:t>
            </a:r>
            <a:endParaRPr lang="ru-RU" dirty="0">
              <a:latin typeface="+mj-lt"/>
              <a:ea typeface="Exo 2 Light" charset="0"/>
              <a:cs typeface="Exo 2 Light" charset="0"/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959825" y="4865385"/>
            <a:ext cx="291129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dirty="0">
                <a:latin typeface="+mj-lt"/>
                <a:ea typeface="Exo 2 Light" charset="0"/>
                <a:cs typeface="Exo 2 Light" charset="0"/>
              </a:rPr>
              <a:t>Уведомления о каждом новом сообщении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959825" y="3993081"/>
            <a:ext cx="267607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dirty="0">
                <a:latin typeface="+mj-lt"/>
                <a:ea typeface="Exo 2 Light" charset="0"/>
                <a:cs typeface="Exo 2 Light" charset="0"/>
              </a:rPr>
              <a:t>История </a:t>
            </a:r>
            <a:r>
              <a:rPr lang="ru-RU">
                <a:latin typeface="+mj-lt"/>
                <a:ea typeface="Exo 2 Light" charset="0"/>
                <a:cs typeface="Exo 2 Light" charset="0"/>
              </a:rPr>
              <a:t>переписки сохраняется</a:t>
            </a:r>
            <a:endParaRPr lang="ru-RU" dirty="0">
              <a:latin typeface="+mj-lt"/>
              <a:ea typeface="Exo 2 Light" charset="0"/>
              <a:cs typeface="Exo 2 Light" charset="0"/>
            </a:endParaRPr>
          </a:p>
        </p:txBody>
      </p:sp>
      <p:pic>
        <p:nvPicPr>
          <p:cNvPr id="19" name="Рисунок 18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99058" y="2680467"/>
            <a:ext cx="351355" cy="351355"/>
          </a:xfrm>
          <a:prstGeom prst="rect">
            <a:avLst/>
          </a:prstGeom>
        </p:spPr>
      </p:pic>
      <p:pic>
        <p:nvPicPr>
          <p:cNvPr id="20" name="Рисунок 19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411465" y="3429983"/>
            <a:ext cx="349960" cy="349960"/>
          </a:xfrm>
          <a:prstGeom prst="rect">
            <a:avLst/>
          </a:prstGeom>
        </p:spPr>
      </p:pic>
      <p:pic>
        <p:nvPicPr>
          <p:cNvPr id="21" name="Рисунок 20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348343" y="4178104"/>
            <a:ext cx="417106" cy="417106"/>
          </a:xfrm>
          <a:prstGeom prst="rect">
            <a:avLst/>
          </a:prstGeom>
        </p:spPr>
      </p:pic>
      <p:pic>
        <p:nvPicPr>
          <p:cNvPr id="22" name="Рисунок 21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411464" y="4993372"/>
            <a:ext cx="379844" cy="379844"/>
          </a:xfrm>
          <a:prstGeom prst="rect">
            <a:avLst/>
          </a:prstGeom>
        </p:spPr>
      </p:pic>
      <p:pic>
        <p:nvPicPr>
          <p:cNvPr id="23" name="Picture 2" descr="C:\Users\filippov\Desktop\Untitled-2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61128" y="1315340"/>
            <a:ext cx="1257300" cy="2442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8507940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/>
          <p:cNvSpPr txBox="1"/>
          <p:nvPr/>
        </p:nvSpPr>
        <p:spPr>
          <a:xfrm>
            <a:off x="1127534" y="2327577"/>
            <a:ext cx="30963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dirty="0">
                <a:latin typeface="+mj-lt"/>
                <a:ea typeface="Exo 2 Light" charset="0"/>
                <a:cs typeface="Exo 2 Light" charset="0"/>
              </a:rPr>
              <a:t>Общайтесь по </a:t>
            </a:r>
            <a:r>
              <a:rPr lang="ru-RU" dirty="0" err="1">
                <a:latin typeface="+mj-lt"/>
                <a:ea typeface="Exo 2 Light" charset="0"/>
                <a:cs typeface="Exo 2 Light" charset="0"/>
              </a:rPr>
              <a:t>видеовязи</a:t>
            </a:r>
            <a:endParaRPr lang="ru-RU" dirty="0">
              <a:latin typeface="+mj-lt"/>
              <a:ea typeface="Exo 2 Light" charset="0"/>
              <a:cs typeface="Exo 2 Light" charset="0"/>
            </a:endParaRPr>
          </a:p>
        </p:txBody>
      </p:sp>
      <p:pic>
        <p:nvPicPr>
          <p:cNvPr id="11" name="Рисунок 10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39552" y="2254279"/>
            <a:ext cx="489103" cy="489103"/>
          </a:xfrm>
          <a:prstGeom prst="rect">
            <a:avLst/>
          </a:prstGeom>
        </p:spPr>
      </p:pic>
      <p:pic>
        <p:nvPicPr>
          <p:cNvPr id="12" name="Рисунок 11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39552" y="3095635"/>
            <a:ext cx="489103" cy="489103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1127534" y="2966683"/>
            <a:ext cx="25922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dirty="0">
                <a:latin typeface="+mj-lt"/>
                <a:ea typeface="Exo 2 Light" charset="0"/>
                <a:cs typeface="Exo 2 Light" charset="0"/>
              </a:rPr>
              <a:t>Разговаривайте по голосовой связи</a:t>
            </a:r>
          </a:p>
        </p:txBody>
      </p:sp>
      <p:pic>
        <p:nvPicPr>
          <p:cNvPr id="14" name="Рисунок 13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39552" y="3936991"/>
            <a:ext cx="556868" cy="556868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1127534" y="3882788"/>
            <a:ext cx="27251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dirty="0">
                <a:latin typeface="+mj-lt"/>
                <a:ea typeface="Exo 2 Light" charset="0"/>
                <a:cs typeface="Exo 2 Light" charset="0"/>
              </a:rPr>
              <a:t>Отправляйте мгновенные сообщения</a:t>
            </a:r>
          </a:p>
        </p:txBody>
      </p:sp>
      <p:pic>
        <p:nvPicPr>
          <p:cNvPr id="16" name="Рисунок 15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539552" y="4846111"/>
            <a:ext cx="465686" cy="465686"/>
          </a:xfrm>
          <a:prstGeom prst="rect">
            <a:avLst/>
          </a:prstGeom>
        </p:spPr>
      </p:pic>
      <p:sp>
        <p:nvSpPr>
          <p:cNvPr id="17" name="TextBox 16"/>
          <p:cNvSpPr txBox="1"/>
          <p:nvPr/>
        </p:nvSpPr>
        <p:spPr>
          <a:xfrm>
            <a:off x="1127534" y="4798893"/>
            <a:ext cx="323714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dirty="0">
                <a:latin typeface="+mj-lt"/>
                <a:ea typeface="Exo 2 Light" charset="0"/>
                <a:cs typeface="Exo 2 Light" charset="0"/>
              </a:rPr>
              <a:t>Обменивайтесь файлами</a:t>
            </a:r>
          </a:p>
          <a:p>
            <a:r>
              <a:rPr lang="ru-RU" dirty="0">
                <a:latin typeface="+mj-lt"/>
                <a:ea typeface="Exo 2 Light" charset="0"/>
                <a:cs typeface="Exo 2 Light" charset="0"/>
              </a:rPr>
              <a:t> и документами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468499" y="316775"/>
            <a:ext cx="542108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3600" b="1" dirty="0" smtClean="0">
                <a:latin typeface="+mj-lt"/>
                <a:ea typeface="Exo 2" charset="0"/>
                <a:cs typeface="Exo 2" charset="0"/>
              </a:rPr>
              <a:t>Общение </a:t>
            </a:r>
            <a:r>
              <a:rPr lang="ru-RU" sz="3600" b="1" dirty="0">
                <a:latin typeface="+mj-lt"/>
                <a:ea typeface="Exo 2" charset="0"/>
                <a:cs typeface="Exo 2" charset="0"/>
              </a:rPr>
              <a:t>в любых форматах</a:t>
            </a:r>
          </a:p>
        </p:txBody>
      </p:sp>
      <p:pic>
        <p:nvPicPr>
          <p:cNvPr id="31" name="Picture 2" descr="C:\Users\filippov\Desktop\Untitled-2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39546" y="1299783"/>
            <a:ext cx="1257300" cy="2442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39" name="Группа 38"/>
          <p:cNvGrpSpPr/>
          <p:nvPr/>
        </p:nvGrpSpPr>
        <p:grpSpPr>
          <a:xfrm>
            <a:off x="5308533" y="1773124"/>
            <a:ext cx="3462026" cy="5112260"/>
            <a:chOff x="1678190" y="472330"/>
            <a:chExt cx="4644244" cy="6858000"/>
          </a:xfrm>
        </p:grpSpPr>
        <p:pic>
          <p:nvPicPr>
            <p:cNvPr id="37" name="Рисунок 36"/>
            <p:cNvPicPr>
              <a:picLocks noChangeAspect="1"/>
            </p:cNvPicPr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1678190" y="472330"/>
              <a:ext cx="4644244" cy="6858000"/>
            </a:xfrm>
            <a:prstGeom prst="rect">
              <a:avLst/>
            </a:prstGeom>
          </p:spPr>
        </p:pic>
        <p:pic>
          <p:nvPicPr>
            <p:cNvPr id="38" name="Рисунок 37"/>
            <p:cNvPicPr>
              <a:picLocks noChangeAspect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2472490" y="1127277"/>
              <a:ext cx="2122353" cy="3740145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xmlns="" val="21426568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C:\Users\filippov\Desktop\Untitled-2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58000" y="6075100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6" name="Группа 5"/>
          <p:cNvGrpSpPr/>
          <p:nvPr/>
        </p:nvGrpSpPr>
        <p:grpSpPr>
          <a:xfrm>
            <a:off x="30126" y="764704"/>
            <a:ext cx="9161970" cy="5971234"/>
            <a:chOff x="-584628" y="-1213250"/>
            <a:chExt cx="13884392" cy="9049032"/>
          </a:xfrm>
        </p:grpSpPr>
        <p:grpSp>
          <p:nvGrpSpPr>
            <p:cNvPr id="7" name="Группа 6"/>
            <p:cNvGrpSpPr/>
            <p:nvPr/>
          </p:nvGrpSpPr>
          <p:grpSpPr>
            <a:xfrm>
              <a:off x="-584628" y="-1213250"/>
              <a:ext cx="13884392" cy="9049032"/>
              <a:chOff x="-584628" y="-1213250"/>
              <a:chExt cx="13884392" cy="9049032"/>
            </a:xfrm>
          </p:grpSpPr>
          <p:pic>
            <p:nvPicPr>
              <p:cNvPr id="11" name="001-MacBook-Silver.png"/>
              <p:cNvPicPr>
                <a:picLocks noChangeAspect="1"/>
              </p:cNvPicPr>
              <p:nvPr/>
            </p:nvPicPr>
            <p:blipFill>
              <a:blip r:embed="rId4" cstate="print">
                <a:extLst/>
              </a:blip>
              <a:stretch>
                <a:fillRect/>
              </a:stretch>
            </p:blipFill>
            <p:spPr>
              <a:xfrm>
                <a:off x="-584628" y="-1213250"/>
                <a:ext cx="13884392" cy="9049032"/>
              </a:xfrm>
              <a:prstGeom prst="rect">
                <a:avLst/>
              </a:prstGeom>
              <a:ln w="12700">
                <a:miter lim="400000"/>
              </a:ln>
            </p:spPr>
          </p:pic>
          <p:sp>
            <p:nvSpPr>
              <p:cNvPr id="12" name="Прямоугольник 11"/>
              <p:cNvSpPr/>
              <p:nvPr/>
            </p:nvSpPr>
            <p:spPr>
              <a:xfrm>
                <a:off x="5814000" y="5929200"/>
                <a:ext cx="640800" cy="148184"/>
              </a:xfrm>
              <a:prstGeom prst="rect">
                <a:avLst/>
              </a:prstGeom>
              <a:solidFill>
                <a:srgbClr val="1D1E2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ru-RU" dirty="0">
                  <a:latin typeface="Trebuchet MS Обычный" charset="0"/>
                </a:endParaRPr>
              </a:p>
            </p:txBody>
          </p:sp>
        </p:grpSp>
        <p:sp>
          <p:nvSpPr>
            <p:cNvPr id="9" name="Прямоугольник 8"/>
            <p:cNvSpPr/>
            <p:nvPr/>
          </p:nvSpPr>
          <p:spPr>
            <a:xfrm>
              <a:off x="2119745" y="665018"/>
              <a:ext cx="7938655" cy="5091546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 dirty="0">
                <a:latin typeface="Trebuchet MS Обычный" charset="0"/>
              </a:endParaRPr>
            </a:p>
          </p:txBody>
        </p:sp>
      </p:grpSp>
      <p:pic>
        <p:nvPicPr>
          <p:cNvPr id="10" name="Рисунок 9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1979712" y="2132857"/>
            <a:ext cx="4933306" cy="3096344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0" y="356712"/>
            <a:ext cx="9144000" cy="92333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ru-RU" sz="5400" dirty="0" smtClean="0">
                <a:latin typeface="+mj-lt"/>
              </a:rPr>
              <a:t>Чат для проекта</a:t>
            </a:r>
            <a:endParaRPr lang="ru-RU" sz="54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891727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34883" y="1561166"/>
            <a:ext cx="3162080" cy="2278135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2605081" y="3505203"/>
            <a:ext cx="6143411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2000" b="1" dirty="0">
                <a:latin typeface="Calibri" panose="020F0502020204030204" pitchFamily="34" charset="0"/>
              </a:rPr>
              <a:t>Общий чат компании </a:t>
            </a:r>
            <a:r>
              <a:rPr lang="ru-RU" sz="2000" b="0" dirty="0">
                <a:latin typeface="Calibri" panose="020F0502020204030204" pitchFamily="34" charset="0"/>
              </a:rPr>
              <a:t>для </a:t>
            </a:r>
            <a:r>
              <a:rPr lang="ru-RU" sz="2000" b="0" dirty="0" smtClean="0">
                <a:latin typeface="Calibri" panose="020F0502020204030204" pitchFamily="34" charset="0"/>
              </a:rPr>
              <a:t>всех сотрудников</a:t>
            </a:r>
          </a:p>
          <a:p>
            <a:pPr marL="342900" indent="-342900">
              <a:buClr>
                <a:srgbClr val="5DCCF6"/>
              </a:buClr>
              <a:buFont typeface="Arial" panose="020B0604020202020204" pitchFamily="34" charset="0"/>
              <a:buChar char="•"/>
            </a:pPr>
            <a:endParaRPr lang="ru-RU" sz="2000" b="0" dirty="0">
              <a:latin typeface="Calibri" panose="020F0502020204030204" pitchFamily="34" charset="0"/>
            </a:endParaRPr>
          </a:p>
          <a:p>
            <a:pPr marL="342900" indent="-342900"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2000" b="1" dirty="0">
                <a:latin typeface="Calibri" panose="020F0502020204030204" pitchFamily="34" charset="0"/>
              </a:rPr>
              <a:t>Открытые чаты </a:t>
            </a:r>
            <a:r>
              <a:rPr lang="ru-RU" sz="2000" b="0" dirty="0" smtClean="0">
                <a:latin typeface="Calibri" panose="020F0502020204030204" pitchFamily="34" charset="0"/>
              </a:rPr>
              <a:t>для </a:t>
            </a:r>
            <a:r>
              <a:rPr lang="ru-RU" sz="2000" b="0" dirty="0">
                <a:latin typeface="Calibri" panose="020F0502020204030204" pitchFamily="34" charset="0"/>
              </a:rPr>
              <a:t>обсуждения совместных проектов или </a:t>
            </a:r>
            <a:r>
              <a:rPr lang="ru-RU" sz="2000" b="0" dirty="0" smtClean="0">
                <a:latin typeface="Calibri" panose="020F0502020204030204" pitchFamily="34" charset="0"/>
              </a:rPr>
              <a:t>общения </a:t>
            </a:r>
            <a:r>
              <a:rPr lang="ru-RU" sz="2000" b="0" dirty="0">
                <a:latin typeface="Calibri" panose="020F0502020204030204" pitchFamily="34" charset="0"/>
              </a:rPr>
              <a:t>внутри </a:t>
            </a:r>
            <a:r>
              <a:rPr lang="ru-RU" sz="2000" b="0" dirty="0" smtClean="0">
                <a:latin typeface="Calibri" panose="020F0502020204030204" pitchFamily="34" charset="0"/>
              </a:rPr>
              <a:t>отдела</a:t>
            </a:r>
          </a:p>
          <a:p>
            <a:pPr marL="342900" indent="-342900">
              <a:buClr>
                <a:srgbClr val="5DCCF6"/>
              </a:buClr>
              <a:buFont typeface="Arial" panose="020B0604020202020204" pitchFamily="34" charset="0"/>
              <a:buChar char="•"/>
            </a:pPr>
            <a:endParaRPr lang="ru-RU" sz="2000" b="0" dirty="0">
              <a:latin typeface="Calibri" panose="020F0502020204030204" pitchFamily="34" charset="0"/>
            </a:endParaRPr>
          </a:p>
          <a:p>
            <a:pPr marL="342900" indent="-342900"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2000" b="1" dirty="0">
                <a:latin typeface="Calibri" panose="020F0502020204030204" pitchFamily="34" charset="0"/>
              </a:rPr>
              <a:t>Закрытые чаты </a:t>
            </a:r>
            <a:r>
              <a:rPr lang="ru-RU" sz="2000" b="0" dirty="0">
                <a:latin typeface="Calibri" panose="020F0502020204030204" pitchFamily="34" charset="0"/>
              </a:rPr>
              <a:t>доступны только </a:t>
            </a:r>
            <a:r>
              <a:rPr lang="ru-RU" sz="2000" b="0" dirty="0" smtClean="0">
                <a:latin typeface="Calibri" panose="020F0502020204030204" pitchFamily="34" charset="0"/>
              </a:rPr>
              <a:t>по приглашению</a:t>
            </a:r>
            <a:endParaRPr lang="ru-RU" sz="2000" b="0" dirty="0">
              <a:latin typeface="Calibri" panose="020F0502020204030204" pitchFamily="34" charset="0"/>
            </a:endParaRPr>
          </a:p>
          <a:p>
            <a:pPr marL="342900" indent="-342900">
              <a:buClr>
                <a:srgbClr val="5DCCF6"/>
              </a:buClr>
              <a:buFont typeface="Arial" panose="020B0604020202020204" pitchFamily="34" charset="0"/>
              <a:buChar char="•"/>
            </a:pPr>
            <a:endParaRPr lang="ru-RU" sz="2000" b="0" dirty="0" smtClean="0">
              <a:latin typeface="Calibri" panose="020F0502020204030204" pitchFamily="34" charset="0"/>
            </a:endParaRPr>
          </a:p>
        </p:txBody>
      </p:sp>
      <p:sp>
        <p:nvSpPr>
          <p:cNvPr id="8" name="Rectangle 2"/>
          <p:cNvSpPr txBox="1">
            <a:spLocks noChangeArrowheads="1"/>
          </p:cNvSpPr>
          <p:nvPr/>
        </p:nvSpPr>
        <p:spPr>
          <a:xfrm>
            <a:off x="3581400" y="2492896"/>
            <a:ext cx="6636838" cy="838200"/>
          </a:xfrm>
          <a:prstGeom prst="rect">
            <a:avLst/>
          </a:prstGeom>
        </p:spPr>
        <p:txBody>
          <a:bodyPr vert="horz" lIns="91438" tIns="45719" rIns="91438" bIns="45719" rtlCol="0" anchor="ctr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ru-RU" sz="3200" b="1" dirty="0" smtClean="0">
                <a:latin typeface="Calibri"/>
                <a:cs typeface="Calibri"/>
                <a:sym typeface="Wingdings"/>
              </a:rPr>
              <a:t>Общайтесь в групповых чатах</a:t>
            </a:r>
            <a:endParaRPr lang="en-US" sz="3200" b="1" dirty="0">
              <a:latin typeface="Calibri"/>
              <a:cs typeface="Calibri"/>
            </a:endParaRPr>
          </a:p>
        </p:txBody>
      </p:sp>
      <p:pic>
        <p:nvPicPr>
          <p:cNvPr id="5" name="Picture 2" descr="C:\Users\filippov\Desktop\Untitled-2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58000" y="6075100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6642732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2"/>
          <p:cNvSpPr txBox="1">
            <a:spLocks noChangeArrowheads="1"/>
          </p:cNvSpPr>
          <p:nvPr/>
        </p:nvSpPr>
        <p:spPr>
          <a:xfrm>
            <a:off x="311426" y="523631"/>
            <a:ext cx="6636838" cy="838200"/>
          </a:xfrm>
          <a:prstGeom prst="rect">
            <a:avLst/>
          </a:prstGeom>
        </p:spPr>
        <p:txBody>
          <a:bodyPr vert="horz" lIns="91438" tIns="45719" rIns="91438" bIns="45719" rtlCol="0" anchor="ctr">
            <a:normAutofit fontScale="60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ru-RU" sz="5300" b="1" dirty="0" smtClean="0">
                <a:latin typeface="Calibri"/>
                <a:cs typeface="Calibri"/>
                <a:sym typeface="Wingdings"/>
              </a:rPr>
              <a:t>Вместо почты: </a:t>
            </a:r>
          </a:p>
          <a:p>
            <a:pPr algn="l"/>
            <a:r>
              <a:rPr lang="ru-RU" sz="3200" b="0" dirty="0" smtClean="0">
                <a:latin typeface="Calibri"/>
                <a:cs typeface="Calibri"/>
                <a:sym typeface="Wingdings"/>
              </a:rPr>
              <a:t>коммуникации с партнерами, клиентами и подрядчиками</a:t>
            </a:r>
            <a:endParaRPr lang="en-US" sz="2800" b="0" dirty="0">
              <a:latin typeface="Calibri"/>
              <a:cs typeface="Calibri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306061" y="1844843"/>
            <a:ext cx="3693522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000" b="0" dirty="0" smtClean="0">
                <a:latin typeface="Calibri" panose="020F0502020204030204" pitchFamily="34" charset="0"/>
              </a:rPr>
              <a:t>Хотите </a:t>
            </a:r>
            <a:r>
              <a:rPr lang="ru-RU" sz="2000" b="0" dirty="0">
                <a:latin typeface="Calibri" panose="020F0502020204030204" pitchFamily="34" charset="0"/>
              </a:rPr>
              <a:t>обсудить что-то с коллегами из других компаний? </a:t>
            </a:r>
            <a:endParaRPr lang="ru-RU" sz="2000" b="0" dirty="0" smtClean="0">
              <a:latin typeface="Calibri" panose="020F0502020204030204" pitchFamily="34" charset="0"/>
            </a:endParaRPr>
          </a:p>
          <a:p>
            <a:endParaRPr lang="ru-RU" sz="2000" b="0" dirty="0" smtClean="0">
              <a:latin typeface="Calibri" panose="020F0502020204030204" pitchFamily="34" charset="0"/>
            </a:endParaRPr>
          </a:p>
          <a:p>
            <a:r>
              <a:rPr lang="ru-RU" sz="2000" dirty="0" smtClean="0"/>
              <a:t>Добавьте </a:t>
            </a:r>
            <a:r>
              <a:rPr lang="ru-RU" sz="2000" dirty="0"/>
              <a:t>e-</a:t>
            </a:r>
            <a:r>
              <a:rPr lang="ru-RU" sz="2000" dirty="0" err="1"/>
              <a:t>mail</a:t>
            </a:r>
            <a:r>
              <a:rPr lang="ru-RU" sz="2000" dirty="0"/>
              <a:t> внешних коллег в список получателей. Адресаты получат сообщение и смогут участвовать в </a:t>
            </a:r>
            <a:r>
              <a:rPr lang="ru-RU" sz="2000" dirty="0" smtClean="0"/>
              <a:t>обсуждении в вашем Битрикс24.</a:t>
            </a:r>
          </a:p>
          <a:p>
            <a:endParaRPr lang="ru-RU" sz="2000" dirty="0" smtClean="0">
              <a:latin typeface="Calibri" panose="020F0502020204030204" pitchFamily="34" charset="0"/>
            </a:endParaRPr>
          </a:p>
          <a:p>
            <a:r>
              <a:rPr lang="ru-RU" sz="2000" dirty="0">
                <a:latin typeface="Calibri" panose="020F0502020204030204" pitchFamily="34" charset="0"/>
              </a:rPr>
              <a:t>Без </a:t>
            </a:r>
            <a:r>
              <a:rPr lang="ru-RU" sz="2000" dirty="0" smtClean="0">
                <a:latin typeface="Calibri" panose="020F0502020204030204" pitchFamily="34" charset="0"/>
              </a:rPr>
              <a:t>авторизации </a:t>
            </a:r>
            <a:endParaRPr lang="ru-RU" sz="2000" dirty="0">
              <a:latin typeface="Calibri" panose="020F0502020204030204" pitchFamily="34" charset="0"/>
            </a:endParaRPr>
          </a:p>
          <a:p>
            <a:endParaRPr lang="ru-RU" sz="2000" b="0" dirty="0">
              <a:latin typeface="Calibri" panose="020F0502020204030204" pitchFamily="34" charset="0"/>
            </a:endParaRPr>
          </a:p>
        </p:txBody>
      </p:sp>
      <p:pic>
        <p:nvPicPr>
          <p:cNvPr id="5" name="Picture 2" descr="C:\Users\filippov\Desktop\Untitled-2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58000" y="6075100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194" name="Picture 2" descr="C:\Users\dfilatkin\Documents\Bitrix24\dfilatkin\_задачки\_презентации\скриншоты\ЖЛ почта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72067" y="1844824"/>
            <a:ext cx="4806118" cy="3271141"/>
          </a:xfrm>
          <a:prstGeom prst="rect">
            <a:avLst/>
          </a:prstGeom>
          <a:noFill/>
          <a:ln>
            <a:solidFill>
              <a:schemeClr val="bg1">
                <a:lumMod val="95000"/>
              </a:schemeClr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9416827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/>
          <p:cNvSpPr/>
          <p:nvPr/>
        </p:nvSpPr>
        <p:spPr>
          <a:xfrm>
            <a:off x="440980" y="1309817"/>
            <a:ext cx="4202906" cy="206723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spcBef>
                <a:spcPts val="450"/>
              </a:spcBef>
              <a:spcAft>
                <a:spcPts val="45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2000" b="0" dirty="0">
                <a:solidFill>
                  <a:prstClr val="black"/>
                </a:solidFill>
                <a:latin typeface="Calibri" charset="0"/>
                <a:ea typeface="Calibri" charset="0"/>
                <a:cs typeface="Calibri" charset="0"/>
              </a:rPr>
              <a:t>Ответ на сообщение через </a:t>
            </a:r>
            <a:r>
              <a:rPr lang="en-US" sz="2000" b="0" dirty="0">
                <a:solidFill>
                  <a:prstClr val="black"/>
                </a:solidFill>
                <a:latin typeface="Calibri" charset="0"/>
                <a:ea typeface="Calibri" charset="0"/>
                <a:cs typeface="Calibri" charset="0"/>
              </a:rPr>
              <a:t>push</a:t>
            </a:r>
            <a:r>
              <a:rPr lang="ru-RU" sz="2000" b="0" dirty="0" smtClean="0">
                <a:solidFill>
                  <a:prstClr val="black"/>
                </a:solidFill>
                <a:latin typeface="Calibri" charset="0"/>
                <a:ea typeface="Calibri" charset="0"/>
                <a:cs typeface="Calibri" charset="0"/>
              </a:rPr>
              <a:t>-уведомление </a:t>
            </a:r>
            <a:r>
              <a:rPr lang="ru-RU" sz="2000" b="0" dirty="0">
                <a:solidFill>
                  <a:prstClr val="black"/>
                </a:solidFill>
                <a:latin typeface="Calibri" charset="0"/>
                <a:ea typeface="Calibri" charset="0"/>
                <a:cs typeface="Calibri" charset="0"/>
              </a:rPr>
              <a:t>(без запуска приложения)</a:t>
            </a:r>
            <a:endParaRPr lang="en-US" sz="2000" b="0" dirty="0">
              <a:solidFill>
                <a:prstClr val="black"/>
              </a:solidFill>
              <a:latin typeface="Calibri" charset="0"/>
              <a:ea typeface="Calibri" charset="0"/>
              <a:cs typeface="Calibri" charset="0"/>
            </a:endParaRPr>
          </a:p>
          <a:p>
            <a:pPr marL="342900" indent="-342900">
              <a:spcBef>
                <a:spcPts val="450"/>
              </a:spcBef>
              <a:spcAft>
                <a:spcPts val="45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2000" b="0" dirty="0">
                <a:solidFill>
                  <a:prstClr val="black"/>
                </a:solidFill>
                <a:latin typeface="Calibri" charset="0"/>
                <a:ea typeface="Calibri" charset="0"/>
                <a:cs typeface="Calibri" charset="0"/>
              </a:rPr>
              <a:t>Ответ на сообщение «голосом» </a:t>
            </a:r>
            <a:r>
              <a:rPr lang="ru-RU" sz="2000" b="0" dirty="0">
                <a:solidFill>
                  <a:srgbClr val="000000"/>
                </a:solidFill>
                <a:latin typeface="Calibri" charset="0"/>
                <a:ea typeface="Calibri" charset="0"/>
                <a:cs typeface="Calibri" charset="0"/>
              </a:rPr>
              <a:t>с помощью часов  </a:t>
            </a:r>
            <a:r>
              <a:rPr lang="ru-RU" sz="2000" b="0" dirty="0">
                <a:solidFill>
                  <a:prstClr val="black"/>
                </a:solidFill>
                <a:latin typeface="Calibri" charset="0"/>
                <a:ea typeface="Calibri" charset="0"/>
                <a:cs typeface="Calibri" charset="0"/>
              </a:rPr>
              <a:t>А</a:t>
            </a:r>
            <a:r>
              <a:rPr lang="en-US" sz="2000" b="0" dirty="0" err="1">
                <a:solidFill>
                  <a:prstClr val="black"/>
                </a:solidFill>
                <a:latin typeface="Calibri" charset="0"/>
                <a:ea typeface="Calibri" charset="0"/>
                <a:cs typeface="Calibri" charset="0"/>
              </a:rPr>
              <a:t>pple</a:t>
            </a:r>
            <a:r>
              <a:rPr lang="en-US" sz="2000" b="0" dirty="0">
                <a:solidFill>
                  <a:prstClr val="black"/>
                </a:solidFill>
                <a:latin typeface="Calibri" charset="0"/>
                <a:ea typeface="Calibri" charset="0"/>
                <a:cs typeface="Calibri" charset="0"/>
              </a:rPr>
              <a:t> Watch</a:t>
            </a:r>
            <a:r>
              <a:rPr lang="ru-RU" sz="2000" b="0" dirty="0">
                <a:solidFill>
                  <a:prstClr val="black"/>
                </a:solidFill>
                <a:latin typeface="Calibri" charset="0"/>
                <a:ea typeface="Calibri" charset="0"/>
                <a:cs typeface="Calibri" charset="0"/>
              </a:rPr>
              <a:t> или </a:t>
            </a:r>
            <a:r>
              <a:rPr lang="en-US" sz="2000" b="0" dirty="0">
                <a:solidFill>
                  <a:prstClr val="black"/>
                </a:solidFill>
                <a:latin typeface="Calibri" charset="0"/>
                <a:ea typeface="Calibri" charset="0"/>
                <a:cs typeface="Calibri" charset="0"/>
              </a:rPr>
              <a:t>Android Wear</a:t>
            </a:r>
            <a:endParaRPr lang="ru-RU" sz="2000" b="0" dirty="0">
              <a:solidFill>
                <a:prstClr val="black"/>
              </a:solidFill>
              <a:latin typeface="Calibri" charset="0"/>
            </a:endParaRPr>
          </a:p>
        </p:txBody>
      </p:sp>
      <p:pic>
        <p:nvPicPr>
          <p:cNvPr id="8" name="Изображение 7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065433" y="3189047"/>
            <a:ext cx="1565413" cy="2571751"/>
          </a:xfrm>
          <a:prstGeom prst="rect">
            <a:avLst/>
          </a:prstGeom>
        </p:spPr>
      </p:pic>
      <p:pic>
        <p:nvPicPr>
          <p:cNvPr id="9" name="Изображение 8"/>
          <p:cNvPicPr>
            <a:picLocks noChangeAspect="1"/>
          </p:cNvPicPr>
          <p:nvPr/>
        </p:nvPicPr>
        <p:blipFill rotWithShape="1">
          <a:blip r:embed="rId3" cstate="print"/>
          <a:srcRect l="28498" t="8383" r="29356" b="7593"/>
          <a:stretch/>
        </p:blipFill>
        <p:spPr>
          <a:xfrm>
            <a:off x="6580573" y="1865651"/>
            <a:ext cx="1953835" cy="3895145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381006" y="518327"/>
            <a:ext cx="507510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3200" dirty="0">
                <a:latin typeface="Calibri" charset="0"/>
              </a:rPr>
              <a:t>Поддержка «Умных вещей»</a:t>
            </a:r>
          </a:p>
        </p:txBody>
      </p:sp>
      <p:pic>
        <p:nvPicPr>
          <p:cNvPr id="3" name="Изображение 2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05800" y="4183188"/>
            <a:ext cx="2089120" cy="728763"/>
          </a:xfrm>
          <a:prstGeom prst="rect">
            <a:avLst/>
          </a:prstGeom>
        </p:spPr>
      </p:pic>
      <p:pic>
        <p:nvPicPr>
          <p:cNvPr id="12" name="Изображение 11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98665" y="5276559"/>
            <a:ext cx="2332277" cy="359863"/>
          </a:xfrm>
          <a:prstGeom prst="rect">
            <a:avLst/>
          </a:prstGeom>
        </p:spPr>
      </p:pic>
      <p:grpSp>
        <p:nvGrpSpPr>
          <p:cNvPr id="15" name="Группа 14"/>
          <p:cNvGrpSpPr/>
          <p:nvPr/>
        </p:nvGrpSpPr>
        <p:grpSpPr>
          <a:xfrm>
            <a:off x="3574504" y="3458751"/>
            <a:ext cx="1543424" cy="2177671"/>
            <a:chOff x="4571501" y="3539432"/>
            <a:chExt cx="2057899" cy="2903561"/>
          </a:xfrm>
        </p:grpSpPr>
        <p:pic>
          <p:nvPicPr>
            <p:cNvPr id="13" name="Изображение 12"/>
            <p:cNvPicPr>
              <a:picLocks noChangeAspect="1"/>
            </p:cNvPicPr>
            <p:nvPr/>
          </p:nvPicPr>
          <p:blipFill rotWithShape="1">
            <a:blip r:embed="rId6" cstate="print"/>
            <a:srcRect l="4577" r="55493"/>
            <a:stretch/>
          </p:blipFill>
          <p:spPr>
            <a:xfrm>
              <a:off x="4571501" y="3539432"/>
              <a:ext cx="2057899" cy="2903561"/>
            </a:xfrm>
            <a:prstGeom prst="rect">
              <a:avLst/>
            </a:prstGeom>
          </p:spPr>
        </p:pic>
        <p:pic>
          <p:nvPicPr>
            <p:cNvPr id="14" name="Изображение 13"/>
            <p:cNvPicPr>
              <a:picLocks noChangeAspect="1"/>
            </p:cNvPicPr>
            <p:nvPr/>
          </p:nvPicPr>
          <p:blipFill rotWithShape="1">
            <a:blip r:embed="rId7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21364" t="9773" r="20341" b="21555"/>
            <a:stretch/>
          </p:blipFill>
          <p:spPr>
            <a:xfrm>
              <a:off x="4823307" y="4227305"/>
              <a:ext cx="1484267" cy="1486579"/>
            </a:xfrm>
            <a:prstGeom prst="rect">
              <a:avLst/>
            </a:prstGeom>
          </p:spPr>
        </p:pic>
      </p:grpSp>
      <p:pic>
        <p:nvPicPr>
          <p:cNvPr id="11" name="Picture 2" descr="C:\Users\filippov\Desktop\Untitled-2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58000" y="6075100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931092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Изображение 11" descr="Depositphotos_2494556_m.jpg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750" r="21250" b="15649"/>
          <a:stretch/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7" name="Прямоугольник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1">
              <a:alpha val="6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" name="Прямоугольник 1"/>
          <p:cNvSpPr/>
          <p:nvPr/>
        </p:nvSpPr>
        <p:spPr>
          <a:xfrm>
            <a:off x="457200" y="2684225"/>
            <a:ext cx="8382000" cy="707886"/>
          </a:xfrm>
          <a:prstGeom prst="rect">
            <a:avLst/>
          </a:prstGeom>
          <a:noFill/>
          <a:ln w="12700">
            <a:solidFill>
              <a:schemeClr val="bg1"/>
            </a:solidFill>
            <a:prstDash val="solid"/>
          </a:ln>
        </p:spPr>
        <p:txBody>
          <a:bodyPr wrap="square">
            <a:spAutoFit/>
          </a:bodyPr>
          <a:lstStyle/>
          <a:p>
            <a:pPr algn="ctr"/>
            <a:r>
              <a:rPr lang="ru-RU" sz="4000" dirty="0" smtClean="0">
                <a:solidFill>
                  <a:schemeClr val="bg1"/>
                </a:solidFill>
                <a:latin typeface="Calibri "/>
                <a:cs typeface="Arial"/>
              </a:rPr>
              <a:t>Задачи и проекты</a:t>
            </a:r>
            <a:endParaRPr lang="ru-RU" sz="4000" dirty="0">
              <a:solidFill>
                <a:schemeClr val="bg1"/>
              </a:solidFill>
              <a:latin typeface="Calibri "/>
            </a:endParaRPr>
          </a:p>
        </p:txBody>
      </p:sp>
      <p:pic>
        <p:nvPicPr>
          <p:cNvPr id="2051" name="Picture 3" descr="C:\Users\filippov\Desktop\Untitled-4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58000" y="6076354"/>
            <a:ext cx="1676400" cy="3244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0393156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t="-2000" b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/>
          <p:cNvSpPr/>
          <p:nvPr/>
        </p:nvSpPr>
        <p:spPr>
          <a:xfrm>
            <a:off x="0" y="0"/>
            <a:ext cx="4572000" cy="6858000"/>
          </a:xfrm>
          <a:prstGeom prst="rect">
            <a:avLst/>
          </a:prstGeom>
          <a:solidFill>
            <a:schemeClr val="bg1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>
              <a:solidFill>
                <a:prstClr val="white"/>
              </a:solidFill>
            </a:endParaRPr>
          </a:p>
        </p:txBody>
      </p:sp>
      <p:sp>
        <p:nvSpPr>
          <p:cNvPr id="11" name="Rectangle 2"/>
          <p:cNvSpPr txBox="1">
            <a:spLocks noChangeArrowheads="1"/>
          </p:cNvSpPr>
          <p:nvPr/>
        </p:nvSpPr>
        <p:spPr>
          <a:xfrm>
            <a:off x="467544" y="264888"/>
            <a:ext cx="6636838" cy="838200"/>
          </a:xfrm>
          <a:prstGeom prst="rect">
            <a:avLst/>
          </a:prstGeom>
        </p:spPr>
        <p:txBody>
          <a:bodyPr vert="horz" lIns="91438" tIns="45719" rIns="91438" bIns="45719" rtlCol="0" anchor="ctr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ru-RU" sz="3200" b="1" dirty="0" smtClean="0">
                <a:solidFill>
                  <a:prstClr val="black"/>
                </a:solidFill>
                <a:cs typeface="Calibri"/>
                <a:sym typeface="Wingdings"/>
              </a:rPr>
              <a:t>Как обычно</a:t>
            </a:r>
            <a:endParaRPr lang="en-US" sz="3200" b="1" dirty="0">
              <a:solidFill>
                <a:prstClr val="black"/>
              </a:solidFill>
              <a:cs typeface="Calibri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467544" y="1196752"/>
            <a:ext cx="3960440" cy="37240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ru-RU" sz="2400" dirty="0" smtClean="0">
                <a:solidFill>
                  <a:prstClr val="black"/>
                </a:solidFill>
                <a:ea typeface="Calibri"/>
                <a:cs typeface="Calibri"/>
              </a:rPr>
              <a:t>Задачи </a:t>
            </a:r>
            <a:r>
              <a:rPr lang="ru-RU" sz="2400" dirty="0">
                <a:solidFill>
                  <a:prstClr val="black"/>
                </a:solidFill>
                <a:ea typeface="Calibri"/>
                <a:cs typeface="Calibri"/>
              </a:rPr>
              <a:t>на </a:t>
            </a:r>
            <a:r>
              <a:rPr lang="ru-RU" sz="2400" dirty="0" err="1">
                <a:solidFill>
                  <a:prstClr val="black"/>
                </a:solidFill>
                <a:ea typeface="Calibri"/>
                <a:cs typeface="Calibri"/>
              </a:rPr>
              <a:t>стикерах</a:t>
            </a:r>
            <a:r>
              <a:rPr lang="ru-RU" sz="2400" dirty="0">
                <a:solidFill>
                  <a:prstClr val="black"/>
                </a:solidFill>
                <a:ea typeface="Calibri"/>
                <a:cs typeface="Calibri"/>
              </a:rPr>
              <a:t> или в </a:t>
            </a:r>
            <a:r>
              <a:rPr lang="ru-RU" sz="2400" dirty="0" smtClean="0">
                <a:solidFill>
                  <a:prstClr val="black"/>
                </a:solidFill>
                <a:ea typeface="Calibri"/>
                <a:cs typeface="Calibri"/>
              </a:rPr>
              <a:t>почте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ru-RU" sz="2400" dirty="0" smtClean="0">
                <a:solidFill>
                  <a:prstClr val="black"/>
                </a:solidFill>
                <a:ea typeface="Calibri"/>
                <a:cs typeface="Calibri"/>
              </a:rPr>
              <a:t>Задачи забываются</a:t>
            </a:r>
            <a:r>
              <a:rPr lang="ru-RU" sz="2400" dirty="0">
                <a:solidFill>
                  <a:prstClr val="black"/>
                </a:solidFill>
                <a:ea typeface="Calibri"/>
                <a:cs typeface="Calibri"/>
              </a:rPr>
              <a:t>, сроки </a:t>
            </a:r>
            <a:r>
              <a:rPr lang="ru-RU" sz="2400" dirty="0" smtClean="0">
                <a:solidFill>
                  <a:prstClr val="black"/>
                </a:solidFill>
                <a:ea typeface="Calibri"/>
                <a:cs typeface="Calibri"/>
              </a:rPr>
              <a:t>срываются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ru-RU" sz="2400" dirty="0">
                <a:solidFill>
                  <a:prstClr val="black"/>
                </a:solidFill>
                <a:ea typeface="Calibri"/>
                <a:cs typeface="Calibri"/>
              </a:rPr>
              <a:t>У</a:t>
            </a:r>
            <a:r>
              <a:rPr lang="ru-RU" sz="2400" dirty="0" smtClean="0">
                <a:solidFill>
                  <a:prstClr val="black"/>
                </a:solidFill>
                <a:ea typeface="Calibri"/>
                <a:cs typeface="Calibri"/>
              </a:rPr>
              <a:t> </a:t>
            </a:r>
            <a:r>
              <a:rPr lang="ru-RU" sz="2400" dirty="0">
                <a:solidFill>
                  <a:prstClr val="black"/>
                </a:solidFill>
                <a:ea typeface="Calibri"/>
                <a:cs typeface="Calibri"/>
              </a:rPr>
              <a:t>директора в голове «кипящий котел» - непонятно, как контролировать весь этот </a:t>
            </a:r>
            <a:r>
              <a:rPr lang="ru-RU" sz="2400" dirty="0" smtClean="0">
                <a:solidFill>
                  <a:prstClr val="black"/>
                </a:solidFill>
                <a:ea typeface="Calibri"/>
                <a:cs typeface="Calibri"/>
              </a:rPr>
              <a:t>хаос</a:t>
            </a:r>
            <a:endParaRPr lang="ru-RU" sz="2400" dirty="0">
              <a:solidFill>
                <a:prstClr val="black"/>
              </a:solidFill>
              <a:ea typeface="Calibri"/>
              <a:cs typeface="Calibri"/>
            </a:endParaRPr>
          </a:p>
        </p:txBody>
      </p:sp>
      <p:pic>
        <p:nvPicPr>
          <p:cNvPr id="5" name="Picture 2" descr="C:\Users\filippov\Desktop\Untitled-2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58000" y="6075100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3534121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418695" y="1628800"/>
            <a:ext cx="5905927" cy="26007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Bef>
                <a:spcPts val="600"/>
              </a:spcBef>
              <a:spcAft>
                <a:spcPts val="6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1600" b="0" dirty="0" smtClean="0">
                <a:latin typeface="Calibri"/>
                <a:ea typeface="Calibri"/>
                <a:cs typeface="Calibri"/>
              </a:rPr>
              <a:t>Каждая задача фиксируется – ее невозможно забыть и тяжело потерять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1600" b="0" dirty="0" smtClean="0">
                <a:latin typeface="Calibri"/>
                <a:ea typeface="Calibri"/>
                <a:cs typeface="Calibri"/>
              </a:rPr>
              <a:t>Битрикс24 напоминает о приближении крайнего срока и сообщает, если задача просрочена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1600" b="0" dirty="0" smtClean="0">
                <a:latin typeface="Calibri"/>
                <a:ea typeface="Calibri"/>
                <a:cs typeface="Calibri"/>
              </a:rPr>
              <a:t>Вы видите</a:t>
            </a:r>
            <a:r>
              <a:rPr lang="en-US" sz="1600" b="0" dirty="0" smtClean="0">
                <a:latin typeface="Calibri"/>
                <a:ea typeface="Calibri"/>
                <a:cs typeface="Calibri"/>
              </a:rPr>
              <a:t>: </a:t>
            </a:r>
            <a:r>
              <a:rPr lang="ru-RU" sz="1600" b="0" dirty="0" smtClean="0">
                <a:latin typeface="Calibri"/>
                <a:ea typeface="Calibri"/>
                <a:cs typeface="Calibri"/>
              </a:rPr>
              <a:t>кто работает над задачей, какие задачи просрочены и почему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1600" b="0" dirty="0" smtClean="0">
                <a:latin typeface="Calibri"/>
                <a:ea typeface="Calibri"/>
                <a:cs typeface="Calibri"/>
              </a:rPr>
              <a:t>По каждой задаче ведется учет затраченного времени</a:t>
            </a:r>
          </a:p>
          <a:p>
            <a:pPr>
              <a:spcAft>
                <a:spcPts val="600"/>
              </a:spcAft>
            </a:pPr>
            <a:endParaRPr lang="ru-RU" sz="1600" b="0" dirty="0">
              <a:latin typeface="Calibri"/>
              <a:ea typeface="Calibri"/>
              <a:cs typeface="Calibri"/>
            </a:endParaRPr>
          </a:p>
        </p:txBody>
      </p:sp>
      <p:pic>
        <p:nvPicPr>
          <p:cNvPr id="2" name="Рисунок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139952" y="4128948"/>
            <a:ext cx="4851648" cy="2729053"/>
          </a:xfrm>
          <a:prstGeom prst="rect">
            <a:avLst/>
          </a:prstGeom>
        </p:spPr>
      </p:pic>
      <p:sp>
        <p:nvSpPr>
          <p:cNvPr id="9" name="Прямоугольник 8"/>
          <p:cNvSpPr/>
          <p:nvPr/>
        </p:nvSpPr>
        <p:spPr>
          <a:xfrm>
            <a:off x="13" y="692696"/>
            <a:ext cx="9143999" cy="739706"/>
          </a:xfrm>
          <a:prstGeom prst="rect">
            <a:avLst/>
          </a:prstGeom>
          <a:solidFill>
            <a:schemeClr val="bg1"/>
          </a:solidFill>
        </p:spPr>
        <p:txBody>
          <a:bodyPr wrap="square" lIns="91392" tIns="45696" rIns="91392" bIns="45696">
            <a:spAutoFit/>
          </a:bodyPr>
          <a:lstStyle/>
          <a:p>
            <a:pPr algn="ctr" defTabSz="685086">
              <a:lnSpc>
                <a:spcPct val="150000"/>
              </a:lnSpc>
              <a:buClr>
                <a:prstClr val="white"/>
              </a:buClr>
            </a:pPr>
            <a:r>
              <a:rPr lang="ru-RU" sz="3200" dirty="0" smtClean="0">
                <a:solidFill>
                  <a:srgbClr val="000000"/>
                </a:solidFill>
                <a:latin typeface="Calibri "/>
                <a:ea typeface="Calibri Light" charset="0"/>
                <a:cs typeface="Calibri Light" charset="0"/>
              </a:rPr>
              <a:t>Ни одна задача не пропадет</a:t>
            </a:r>
            <a:endParaRPr lang="ru-RU" sz="3200" dirty="0">
              <a:solidFill>
                <a:srgbClr val="000000"/>
              </a:solidFill>
              <a:latin typeface="Calibri "/>
              <a:ea typeface="Calibri Light" charset="0"/>
              <a:cs typeface="Calibri Light" charset="0"/>
            </a:endParaRPr>
          </a:p>
        </p:txBody>
      </p:sp>
      <p:pic>
        <p:nvPicPr>
          <p:cNvPr id="5" name="Picture 2" descr="C:\Users\filippov\Desktop\Untitled-2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4289" y="6248400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218" name="Picture 2" descr="C:\Users\dfilatkin\Documents\Bitrix24\dfilatkin\_задачки\_презентации\скриншоты\задачи.pn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7564"/>
          <a:stretch/>
        </p:blipFill>
        <p:spPr bwMode="auto">
          <a:xfrm>
            <a:off x="4253320" y="4763512"/>
            <a:ext cx="3470929" cy="2094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8673732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Прямоугольник 9"/>
          <p:cNvSpPr/>
          <p:nvPr/>
        </p:nvSpPr>
        <p:spPr>
          <a:xfrm>
            <a:off x="13" y="314317"/>
            <a:ext cx="9143999" cy="830948"/>
          </a:xfrm>
          <a:prstGeom prst="rect">
            <a:avLst/>
          </a:prstGeom>
          <a:solidFill>
            <a:schemeClr val="bg1"/>
          </a:solidFill>
        </p:spPr>
        <p:txBody>
          <a:bodyPr wrap="square" lIns="91392" tIns="45696" rIns="91392" bIns="45696">
            <a:spAutoFit/>
          </a:bodyPr>
          <a:lstStyle/>
          <a:p>
            <a:pPr algn="ctr" defTabSz="685086">
              <a:lnSpc>
                <a:spcPct val="150000"/>
              </a:lnSpc>
              <a:buClr>
                <a:prstClr val="white"/>
              </a:buClr>
            </a:pPr>
            <a:r>
              <a:rPr lang="ru-RU" sz="3200" dirty="0" smtClean="0">
                <a:solidFill>
                  <a:srgbClr val="000000"/>
                </a:solidFill>
                <a:latin typeface="Calibri "/>
                <a:ea typeface="Calibri Light" charset="0"/>
                <a:cs typeface="Calibri Light" charset="0"/>
              </a:rPr>
              <a:t>Задачи и проекты в Битрикс24</a:t>
            </a:r>
            <a:endParaRPr lang="ru-RU" sz="3200" dirty="0">
              <a:solidFill>
                <a:srgbClr val="000000"/>
              </a:solidFill>
              <a:latin typeface="Calibri "/>
              <a:ea typeface="Calibri Light" charset="0"/>
              <a:cs typeface="Calibri Light" charset="0"/>
            </a:endParaRPr>
          </a:p>
        </p:txBody>
      </p:sp>
      <p:pic>
        <p:nvPicPr>
          <p:cNvPr id="5" name="Picture 2" descr="C:\Users\filippov\Desktop\Untitled-2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58000" y="6075100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Прямоугольник 7"/>
          <p:cNvSpPr/>
          <p:nvPr/>
        </p:nvSpPr>
        <p:spPr>
          <a:xfrm>
            <a:off x="5796136" y="1689770"/>
            <a:ext cx="3528392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24000" indent="-324000">
              <a:spcBef>
                <a:spcPts val="600"/>
              </a:spcBef>
              <a:spcAft>
                <a:spcPts val="6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1600" dirty="0" smtClean="0">
                <a:latin typeface="Calibri"/>
                <a:ea typeface="Calibri"/>
                <a:cs typeface="Calibri"/>
              </a:rPr>
              <a:t>Диаграмма </a:t>
            </a:r>
            <a:r>
              <a:rPr lang="ru-RU" sz="1600" dirty="0" err="1" smtClean="0">
                <a:latin typeface="Calibri"/>
                <a:ea typeface="Calibri"/>
                <a:cs typeface="Calibri"/>
              </a:rPr>
              <a:t>Ганта</a:t>
            </a:r>
            <a:endParaRPr lang="ru-RU" sz="1600" dirty="0" smtClean="0">
              <a:latin typeface="Calibri"/>
              <a:ea typeface="Calibri"/>
              <a:cs typeface="Calibri"/>
            </a:endParaRPr>
          </a:p>
          <a:p>
            <a:pPr marL="324000" indent="-324000">
              <a:spcBef>
                <a:spcPts val="600"/>
              </a:spcBef>
              <a:spcAft>
                <a:spcPts val="6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1600" b="0" dirty="0" smtClean="0">
                <a:latin typeface="Calibri"/>
                <a:ea typeface="Calibri"/>
                <a:cs typeface="Calibri"/>
              </a:rPr>
              <a:t>Делегирование</a:t>
            </a:r>
            <a:endParaRPr lang="en-US" sz="1600" dirty="0" smtClean="0">
              <a:latin typeface="Calibri"/>
              <a:ea typeface="Calibri"/>
              <a:cs typeface="Calibri"/>
            </a:endParaRPr>
          </a:p>
          <a:p>
            <a:pPr marL="324000" indent="-324000">
              <a:spcBef>
                <a:spcPts val="600"/>
              </a:spcBef>
              <a:spcAft>
                <a:spcPts val="6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1600" b="0" dirty="0" smtClean="0">
                <a:latin typeface="Calibri"/>
                <a:ea typeface="Calibri"/>
                <a:cs typeface="Calibri"/>
              </a:rPr>
              <a:t>Счетчики просроченных задач</a:t>
            </a:r>
          </a:p>
          <a:p>
            <a:pPr marL="324000" indent="-324000">
              <a:spcBef>
                <a:spcPts val="600"/>
              </a:spcBef>
              <a:spcAft>
                <a:spcPts val="6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1600" dirty="0" smtClean="0">
                <a:latin typeface="Calibri"/>
                <a:ea typeface="Calibri"/>
                <a:cs typeface="Calibri"/>
              </a:rPr>
              <a:t>Распределение ролей</a:t>
            </a:r>
          </a:p>
          <a:p>
            <a:pPr marL="324000" indent="-324000">
              <a:spcBef>
                <a:spcPts val="600"/>
              </a:spcBef>
              <a:spcAft>
                <a:spcPts val="6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1600" b="0" dirty="0" smtClean="0">
                <a:latin typeface="Calibri"/>
                <a:ea typeface="Calibri"/>
                <a:cs typeface="Calibri"/>
              </a:rPr>
              <a:t>Отчеты об эффективности</a:t>
            </a:r>
          </a:p>
          <a:p>
            <a:pPr marL="324000" indent="-324000">
              <a:spcBef>
                <a:spcPts val="600"/>
              </a:spcBef>
              <a:spcAft>
                <a:spcPts val="6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1600" dirty="0" smtClean="0">
                <a:latin typeface="Calibri"/>
                <a:ea typeface="Calibri"/>
                <a:cs typeface="Calibri"/>
              </a:rPr>
              <a:t>Напоминания</a:t>
            </a:r>
          </a:p>
          <a:p>
            <a:pPr marL="324000" indent="-324000">
              <a:spcBef>
                <a:spcPts val="600"/>
              </a:spcBef>
              <a:spcAft>
                <a:spcPts val="6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1600" dirty="0" smtClean="0">
                <a:latin typeface="Calibri"/>
                <a:ea typeface="Calibri"/>
                <a:cs typeface="Calibri"/>
              </a:rPr>
              <a:t>Чек-лист</a:t>
            </a:r>
          </a:p>
          <a:p>
            <a:pPr marL="324000" indent="-324000">
              <a:spcBef>
                <a:spcPts val="600"/>
              </a:spcBef>
              <a:spcAft>
                <a:spcPts val="6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1600" dirty="0" smtClean="0">
                <a:latin typeface="Calibri"/>
                <a:ea typeface="Calibri"/>
                <a:cs typeface="Calibri"/>
              </a:rPr>
              <a:t>Подзадачи</a:t>
            </a:r>
          </a:p>
          <a:p>
            <a:pPr marL="324000" indent="-324000">
              <a:spcBef>
                <a:spcPts val="600"/>
              </a:spcBef>
              <a:spcAft>
                <a:spcPts val="6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1600" dirty="0" smtClean="0">
                <a:latin typeface="Calibri"/>
                <a:ea typeface="Calibri"/>
                <a:cs typeface="Calibri"/>
              </a:rPr>
              <a:t>Шаблоны задач</a:t>
            </a:r>
          </a:p>
        </p:txBody>
      </p:sp>
      <p:grpSp>
        <p:nvGrpSpPr>
          <p:cNvPr id="7" name="Группа 6"/>
          <p:cNvGrpSpPr/>
          <p:nvPr/>
        </p:nvGrpSpPr>
        <p:grpSpPr>
          <a:xfrm>
            <a:off x="-971970" y="1006586"/>
            <a:ext cx="7970458" cy="4924841"/>
            <a:chOff x="42555" y="1801930"/>
            <a:chExt cx="13884392" cy="9049032"/>
          </a:xfrm>
        </p:grpSpPr>
        <p:pic>
          <p:nvPicPr>
            <p:cNvPr id="11" name="001-MacBook-Silver.png"/>
            <p:cNvPicPr>
              <a:picLocks noChangeAspect="1"/>
            </p:cNvPicPr>
            <p:nvPr/>
          </p:nvPicPr>
          <p:blipFill>
            <a:blip r:embed="rId4" cstate="print">
              <a:extLst/>
            </a:blip>
            <a:stretch>
              <a:fillRect/>
            </a:stretch>
          </p:blipFill>
          <p:spPr>
            <a:xfrm>
              <a:off x="42555" y="1801930"/>
              <a:ext cx="13884392" cy="9049032"/>
            </a:xfrm>
            <a:prstGeom prst="rect">
              <a:avLst/>
            </a:prstGeom>
            <a:ln w="12700">
              <a:miter lim="400000"/>
            </a:ln>
          </p:spPr>
        </p:pic>
        <p:sp>
          <p:nvSpPr>
            <p:cNvPr id="12" name="Прямоугольник 11"/>
            <p:cNvSpPr/>
            <p:nvPr/>
          </p:nvSpPr>
          <p:spPr>
            <a:xfrm>
              <a:off x="5814000" y="5929200"/>
              <a:ext cx="640800" cy="148184"/>
            </a:xfrm>
            <a:prstGeom prst="rect">
              <a:avLst/>
            </a:prstGeom>
            <a:solidFill>
              <a:srgbClr val="1D1E2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 dirty="0">
                <a:latin typeface="Trebuchet MS Обычный" charset="0"/>
              </a:endParaRPr>
            </a:p>
          </p:txBody>
        </p:sp>
      </p:grpSp>
      <p:pic>
        <p:nvPicPr>
          <p:cNvPr id="10244" name="Picture 4" descr="C:\Users\dfilatkin\Documents\Bitrix24\dfilatkin\_задачки\_презентации\скриншоты\задачи2.pn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8130"/>
          <a:stretch/>
        </p:blipFill>
        <p:spPr bwMode="auto">
          <a:xfrm>
            <a:off x="683568" y="2132856"/>
            <a:ext cx="4416810" cy="2652823"/>
          </a:xfrm>
          <a:prstGeom prst="rect">
            <a:avLst/>
          </a:prstGeom>
          <a:noFill/>
          <a:ln>
            <a:solidFill>
              <a:schemeClr val="bg1">
                <a:lumMod val="85000"/>
              </a:schemeClr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002247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C:\Users\filippov\Desktop\Untitled-2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58000" y="6075100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12" name="Группа 11"/>
          <p:cNvGrpSpPr/>
          <p:nvPr/>
        </p:nvGrpSpPr>
        <p:grpSpPr>
          <a:xfrm>
            <a:off x="-865670" y="1096448"/>
            <a:ext cx="7970458" cy="4840754"/>
            <a:chOff x="-649203" y="-1213248"/>
            <a:chExt cx="13884392" cy="8669285"/>
          </a:xfrm>
        </p:grpSpPr>
        <p:pic>
          <p:nvPicPr>
            <p:cNvPr id="14" name="001-MacBook-Silver.png"/>
            <p:cNvPicPr>
              <a:picLocks noChangeAspect="1"/>
            </p:cNvPicPr>
            <p:nvPr/>
          </p:nvPicPr>
          <p:blipFill>
            <a:blip r:embed="rId4" cstate="print">
              <a:extLst/>
            </a:blip>
            <a:stretch>
              <a:fillRect/>
            </a:stretch>
          </p:blipFill>
          <p:spPr>
            <a:xfrm>
              <a:off x="-649203" y="-1213248"/>
              <a:ext cx="13884392" cy="8669285"/>
            </a:xfrm>
            <a:prstGeom prst="rect">
              <a:avLst/>
            </a:prstGeom>
            <a:ln w="12700">
              <a:miter lim="400000"/>
            </a:ln>
          </p:spPr>
        </p:pic>
        <p:sp>
          <p:nvSpPr>
            <p:cNvPr id="22" name="Прямоугольник 21"/>
            <p:cNvSpPr/>
            <p:nvPr/>
          </p:nvSpPr>
          <p:spPr>
            <a:xfrm>
              <a:off x="5814000" y="5929200"/>
              <a:ext cx="640800" cy="148184"/>
            </a:xfrm>
            <a:prstGeom prst="rect">
              <a:avLst/>
            </a:prstGeom>
            <a:solidFill>
              <a:srgbClr val="1D1E2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 dirty="0">
                <a:latin typeface="Trebuchet MS Обычный" charset="0"/>
              </a:endParaRPr>
            </a:p>
          </p:txBody>
        </p:sp>
      </p:grpSp>
      <p:pic>
        <p:nvPicPr>
          <p:cNvPr id="23" name="Рисунок 22"/>
          <p:cNvPicPr>
            <a:picLocks noChangeAspect="1"/>
          </p:cNvPicPr>
          <p:nvPr/>
        </p:nvPicPr>
        <p:blipFill rotWithShape="1">
          <a:blip r:embed="rId5" cstate="print"/>
          <a:srcRect r="2069"/>
          <a:stretch/>
        </p:blipFill>
        <p:spPr>
          <a:xfrm>
            <a:off x="755576" y="2204864"/>
            <a:ext cx="4509969" cy="2592288"/>
          </a:xfrm>
          <a:prstGeom prst="rect">
            <a:avLst/>
          </a:prstGeom>
        </p:spPr>
      </p:pic>
      <p:grpSp>
        <p:nvGrpSpPr>
          <p:cNvPr id="24" name="Группа 23"/>
          <p:cNvGrpSpPr/>
          <p:nvPr/>
        </p:nvGrpSpPr>
        <p:grpSpPr>
          <a:xfrm>
            <a:off x="5892873" y="2146498"/>
            <a:ext cx="222351" cy="208914"/>
            <a:chOff x="2764887" y="6675559"/>
            <a:chExt cx="1080691" cy="1080690"/>
          </a:xfrm>
        </p:grpSpPr>
        <p:sp>
          <p:nvSpPr>
            <p:cNvPr id="25" name="Shape 695"/>
            <p:cNvSpPr/>
            <p:nvPr/>
          </p:nvSpPr>
          <p:spPr>
            <a:xfrm rot="20811724" flipH="1">
              <a:off x="2764887" y="6675559"/>
              <a:ext cx="1080691" cy="1080690"/>
            </a:xfrm>
            <a:prstGeom prst="ellipse">
              <a:avLst/>
            </a:prstGeom>
            <a:solidFill>
              <a:srgbClr val="2FC7F7"/>
            </a:solidFill>
            <a:ln w="25400">
              <a:miter lim="400000"/>
            </a:ln>
          </p:spPr>
          <p:txBody>
            <a:bodyPr lIns="50800" tIns="50800" rIns="50800" bIns="50800" anchor="ctr"/>
            <a:lstStyle/>
            <a:p>
              <a:pPr algn="ctr" defTabSz="825500">
                <a:defRPr b="0">
                  <a:solidFill>
                    <a:srgbClr val="FFFFFF"/>
                  </a:solidFill>
                  <a:latin typeface="Helvetica Light"/>
                  <a:ea typeface="Helvetica Light"/>
                  <a:cs typeface="Helvetica Light"/>
                  <a:sym typeface="Helvetica Light"/>
                </a:defRPr>
              </a:pPr>
              <a:endParaRPr/>
            </a:p>
          </p:txBody>
        </p:sp>
        <p:sp>
          <p:nvSpPr>
            <p:cNvPr id="26" name="Shape 696"/>
            <p:cNvSpPr/>
            <p:nvPr/>
          </p:nvSpPr>
          <p:spPr>
            <a:xfrm rot="20811724" flipH="1">
              <a:off x="2911164" y="6821835"/>
              <a:ext cx="788137" cy="788137"/>
            </a:xfrm>
            <a:prstGeom prst="ellipse">
              <a:avLst/>
            </a:prstGeom>
            <a:solidFill>
              <a:srgbClr val="FFFFFF"/>
            </a:solidFill>
            <a:ln w="3175">
              <a:miter lim="400000"/>
            </a:ln>
          </p:spPr>
          <p:txBody>
            <a:bodyPr lIns="50800" tIns="50800" rIns="50800" bIns="50800" anchor="ctr"/>
            <a:lstStyle/>
            <a:p>
              <a:pPr algn="ctr" defTabSz="825500">
                <a:defRPr b="0">
                  <a:solidFill>
                    <a:srgbClr val="FFFFFF"/>
                  </a:solidFill>
                  <a:latin typeface="Helvetica Light"/>
                  <a:ea typeface="Helvetica Light"/>
                  <a:cs typeface="Helvetica Light"/>
                  <a:sym typeface="Helvetica Light"/>
                </a:defRPr>
              </a:pPr>
              <a:endParaRPr/>
            </a:p>
          </p:txBody>
        </p:sp>
        <p:sp>
          <p:nvSpPr>
            <p:cNvPr id="27" name="Shape 697"/>
            <p:cNvSpPr/>
            <p:nvPr/>
          </p:nvSpPr>
          <p:spPr>
            <a:xfrm rot="20811724" flipH="1">
              <a:off x="3004316" y="6914987"/>
              <a:ext cx="601833" cy="601834"/>
            </a:xfrm>
            <a:prstGeom prst="ellipse">
              <a:avLst/>
            </a:prstGeom>
            <a:solidFill>
              <a:srgbClr val="0066A1"/>
            </a:solidFill>
            <a:ln w="3175">
              <a:miter lim="400000"/>
            </a:ln>
          </p:spPr>
          <p:txBody>
            <a:bodyPr lIns="50800" tIns="50800" rIns="50800" bIns="50800" anchor="ctr"/>
            <a:lstStyle/>
            <a:p>
              <a:pPr algn="ctr" defTabSz="825500">
                <a:defRPr b="0">
                  <a:solidFill>
                    <a:srgbClr val="FFFFFF"/>
                  </a:solidFill>
                  <a:latin typeface="Helvetica Light"/>
                  <a:ea typeface="Helvetica Light"/>
                  <a:cs typeface="Helvetica Light"/>
                  <a:sym typeface="Helvetica Light"/>
                </a:defRPr>
              </a:pPr>
              <a:endParaRPr/>
            </a:p>
          </p:txBody>
        </p:sp>
      </p:grpSp>
      <p:grpSp>
        <p:nvGrpSpPr>
          <p:cNvPr id="28" name="Группа 27"/>
          <p:cNvGrpSpPr/>
          <p:nvPr/>
        </p:nvGrpSpPr>
        <p:grpSpPr>
          <a:xfrm>
            <a:off x="5883047" y="3048752"/>
            <a:ext cx="222351" cy="208914"/>
            <a:chOff x="2764887" y="6675559"/>
            <a:chExt cx="1080691" cy="1080690"/>
          </a:xfrm>
        </p:grpSpPr>
        <p:sp>
          <p:nvSpPr>
            <p:cNvPr id="29" name="Shape 695"/>
            <p:cNvSpPr/>
            <p:nvPr/>
          </p:nvSpPr>
          <p:spPr>
            <a:xfrm rot="20811724" flipH="1">
              <a:off x="2764887" y="6675559"/>
              <a:ext cx="1080691" cy="1080690"/>
            </a:xfrm>
            <a:prstGeom prst="ellipse">
              <a:avLst/>
            </a:prstGeom>
            <a:solidFill>
              <a:srgbClr val="2FC7F7"/>
            </a:solidFill>
            <a:ln w="25400">
              <a:miter lim="400000"/>
            </a:ln>
          </p:spPr>
          <p:txBody>
            <a:bodyPr lIns="50800" tIns="50800" rIns="50800" bIns="50800" anchor="ctr"/>
            <a:lstStyle/>
            <a:p>
              <a:pPr algn="ctr" defTabSz="825500">
                <a:defRPr b="0">
                  <a:solidFill>
                    <a:srgbClr val="FFFFFF"/>
                  </a:solidFill>
                  <a:latin typeface="Helvetica Light"/>
                  <a:ea typeface="Helvetica Light"/>
                  <a:cs typeface="Helvetica Light"/>
                  <a:sym typeface="Helvetica Light"/>
                </a:defRPr>
              </a:pPr>
              <a:endParaRPr/>
            </a:p>
          </p:txBody>
        </p:sp>
        <p:sp>
          <p:nvSpPr>
            <p:cNvPr id="30" name="Shape 696"/>
            <p:cNvSpPr/>
            <p:nvPr/>
          </p:nvSpPr>
          <p:spPr>
            <a:xfrm rot="20811724" flipH="1">
              <a:off x="2911164" y="6821835"/>
              <a:ext cx="788137" cy="788137"/>
            </a:xfrm>
            <a:prstGeom prst="ellipse">
              <a:avLst/>
            </a:prstGeom>
            <a:solidFill>
              <a:srgbClr val="FFFFFF"/>
            </a:solidFill>
            <a:ln w="3175">
              <a:miter lim="400000"/>
            </a:ln>
          </p:spPr>
          <p:txBody>
            <a:bodyPr lIns="50800" tIns="50800" rIns="50800" bIns="50800" anchor="ctr"/>
            <a:lstStyle/>
            <a:p>
              <a:pPr algn="ctr" defTabSz="825500">
                <a:defRPr b="0">
                  <a:solidFill>
                    <a:srgbClr val="FFFFFF"/>
                  </a:solidFill>
                  <a:latin typeface="Helvetica Light"/>
                  <a:ea typeface="Helvetica Light"/>
                  <a:cs typeface="Helvetica Light"/>
                  <a:sym typeface="Helvetica Light"/>
                </a:defRPr>
              </a:pPr>
              <a:endParaRPr/>
            </a:p>
          </p:txBody>
        </p:sp>
        <p:sp>
          <p:nvSpPr>
            <p:cNvPr id="31" name="Shape 697"/>
            <p:cNvSpPr/>
            <p:nvPr/>
          </p:nvSpPr>
          <p:spPr>
            <a:xfrm rot="20811724" flipH="1">
              <a:off x="3004316" y="6914987"/>
              <a:ext cx="601833" cy="601834"/>
            </a:xfrm>
            <a:prstGeom prst="ellipse">
              <a:avLst/>
            </a:prstGeom>
            <a:solidFill>
              <a:srgbClr val="0066A1"/>
            </a:solidFill>
            <a:ln w="3175">
              <a:miter lim="400000"/>
            </a:ln>
          </p:spPr>
          <p:txBody>
            <a:bodyPr lIns="50800" tIns="50800" rIns="50800" bIns="50800" anchor="ctr"/>
            <a:lstStyle/>
            <a:p>
              <a:pPr algn="ctr" defTabSz="825500">
                <a:defRPr b="0">
                  <a:solidFill>
                    <a:srgbClr val="FFFFFF"/>
                  </a:solidFill>
                  <a:latin typeface="Helvetica Light"/>
                  <a:ea typeface="Helvetica Light"/>
                  <a:cs typeface="Helvetica Light"/>
                  <a:sym typeface="Helvetica Light"/>
                </a:defRPr>
              </a:pPr>
              <a:endParaRPr/>
            </a:p>
          </p:txBody>
        </p:sp>
      </p:grpSp>
      <p:grpSp>
        <p:nvGrpSpPr>
          <p:cNvPr id="32" name="Группа 31"/>
          <p:cNvGrpSpPr/>
          <p:nvPr/>
        </p:nvGrpSpPr>
        <p:grpSpPr>
          <a:xfrm>
            <a:off x="5868144" y="3930006"/>
            <a:ext cx="222351" cy="208914"/>
            <a:chOff x="2764887" y="6675559"/>
            <a:chExt cx="1080691" cy="1080690"/>
          </a:xfrm>
        </p:grpSpPr>
        <p:sp>
          <p:nvSpPr>
            <p:cNvPr id="33" name="Shape 695"/>
            <p:cNvSpPr/>
            <p:nvPr/>
          </p:nvSpPr>
          <p:spPr>
            <a:xfrm rot="20811724" flipH="1">
              <a:off x="2764887" y="6675559"/>
              <a:ext cx="1080691" cy="1080690"/>
            </a:xfrm>
            <a:prstGeom prst="ellipse">
              <a:avLst/>
            </a:prstGeom>
            <a:solidFill>
              <a:srgbClr val="2FC7F7"/>
            </a:solidFill>
            <a:ln w="25400">
              <a:miter lim="400000"/>
            </a:ln>
          </p:spPr>
          <p:txBody>
            <a:bodyPr lIns="50800" tIns="50800" rIns="50800" bIns="50800" anchor="ctr"/>
            <a:lstStyle/>
            <a:p>
              <a:pPr algn="ctr" defTabSz="825500">
                <a:defRPr b="0">
                  <a:solidFill>
                    <a:srgbClr val="FFFFFF"/>
                  </a:solidFill>
                  <a:latin typeface="Helvetica Light"/>
                  <a:ea typeface="Helvetica Light"/>
                  <a:cs typeface="Helvetica Light"/>
                  <a:sym typeface="Helvetica Light"/>
                </a:defRPr>
              </a:pPr>
              <a:endParaRPr/>
            </a:p>
          </p:txBody>
        </p:sp>
        <p:sp>
          <p:nvSpPr>
            <p:cNvPr id="34" name="Shape 696"/>
            <p:cNvSpPr/>
            <p:nvPr/>
          </p:nvSpPr>
          <p:spPr>
            <a:xfrm rot="20811724" flipH="1">
              <a:off x="2911164" y="6821835"/>
              <a:ext cx="788137" cy="788137"/>
            </a:xfrm>
            <a:prstGeom prst="ellipse">
              <a:avLst/>
            </a:prstGeom>
            <a:solidFill>
              <a:srgbClr val="FFFFFF"/>
            </a:solidFill>
            <a:ln w="3175">
              <a:miter lim="400000"/>
            </a:ln>
          </p:spPr>
          <p:txBody>
            <a:bodyPr lIns="50800" tIns="50800" rIns="50800" bIns="50800" anchor="ctr"/>
            <a:lstStyle/>
            <a:p>
              <a:pPr algn="ctr" defTabSz="825500">
                <a:defRPr b="0">
                  <a:solidFill>
                    <a:srgbClr val="FFFFFF"/>
                  </a:solidFill>
                  <a:latin typeface="Helvetica Light"/>
                  <a:ea typeface="Helvetica Light"/>
                  <a:cs typeface="Helvetica Light"/>
                  <a:sym typeface="Helvetica Light"/>
                </a:defRPr>
              </a:pPr>
              <a:endParaRPr/>
            </a:p>
          </p:txBody>
        </p:sp>
        <p:sp>
          <p:nvSpPr>
            <p:cNvPr id="35" name="Shape 697"/>
            <p:cNvSpPr/>
            <p:nvPr/>
          </p:nvSpPr>
          <p:spPr>
            <a:xfrm rot="20811724" flipH="1">
              <a:off x="3004316" y="6914987"/>
              <a:ext cx="601833" cy="601834"/>
            </a:xfrm>
            <a:prstGeom prst="ellipse">
              <a:avLst/>
            </a:prstGeom>
            <a:solidFill>
              <a:srgbClr val="0066A1"/>
            </a:solidFill>
            <a:ln w="3175">
              <a:miter lim="400000"/>
            </a:ln>
          </p:spPr>
          <p:txBody>
            <a:bodyPr lIns="50800" tIns="50800" rIns="50800" bIns="50800" anchor="ctr"/>
            <a:lstStyle/>
            <a:p>
              <a:pPr algn="ctr" defTabSz="825500">
                <a:defRPr b="0">
                  <a:solidFill>
                    <a:srgbClr val="FFFFFF"/>
                  </a:solidFill>
                  <a:latin typeface="Helvetica Light"/>
                  <a:ea typeface="Helvetica Light"/>
                  <a:cs typeface="Helvetica Light"/>
                  <a:sym typeface="Helvetica Light"/>
                </a:defRPr>
              </a:pPr>
              <a:endParaRPr/>
            </a:p>
          </p:txBody>
        </p:sp>
      </p:grpSp>
      <p:grpSp>
        <p:nvGrpSpPr>
          <p:cNvPr id="36" name="Группа 35"/>
          <p:cNvGrpSpPr/>
          <p:nvPr/>
        </p:nvGrpSpPr>
        <p:grpSpPr>
          <a:xfrm>
            <a:off x="5868144" y="4710654"/>
            <a:ext cx="222351" cy="208915"/>
            <a:chOff x="2764887" y="6675559"/>
            <a:chExt cx="1080691" cy="1080690"/>
          </a:xfrm>
        </p:grpSpPr>
        <p:sp>
          <p:nvSpPr>
            <p:cNvPr id="37" name="Shape 695"/>
            <p:cNvSpPr/>
            <p:nvPr/>
          </p:nvSpPr>
          <p:spPr>
            <a:xfrm rot="20811724" flipH="1">
              <a:off x="2764887" y="6675559"/>
              <a:ext cx="1080691" cy="1080690"/>
            </a:xfrm>
            <a:prstGeom prst="ellipse">
              <a:avLst/>
            </a:prstGeom>
            <a:solidFill>
              <a:srgbClr val="2FC7F7"/>
            </a:solidFill>
            <a:ln w="25400">
              <a:miter lim="400000"/>
            </a:ln>
          </p:spPr>
          <p:txBody>
            <a:bodyPr lIns="50800" tIns="50800" rIns="50800" bIns="50800" anchor="ctr"/>
            <a:lstStyle/>
            <a:p>
              <a:pPr algn="ctr" defTabSz="825500">
                <a:defRPr b="0">
                  <a:solidFill>
                    <a:srgbClr val="FFFFFF"/>
                  </a:solidFill>
                  <a:latin typeface="Helvetica Light"/>
                  <a:ea typeface="Helvetica Light"/>
                  <a:cs typeface="Helvetica Light"/>
                  <a:sym typeface="Helvetica Light"/>
                </a:defRPr>
              </a:pPr>
              <a:endParaRPr/>
            </a:p>
          </p:txBody>
        </p:sp>
        <p:sp>
          <p:nvSpPr>
            <p:cNvPr id="38" name="Shape 696"/>
            <p:cNvSpPr/>
            <p:nvPr/>
          </p:nvSpPr>
          <p:spPr>
            <a:xfrm rot="20811724" flipH="1">
              <a:off x="2911164" y="6821835"/>
              <a:ext cx="788137" cy="788137"/>
            </a:xfrm>
            <a:prstGeom prst="ellipse">
              <a:avLst/>
            </a:prstGeom>
            <a:solidFill>
              <a:srgbClr val="FFFFFF"/>
            </a:solidFill>
            <a:ln w="3175">
              <a:miter lim="400000"/>
            </a:ln>
          </p:spPr>
          <p:txBody>
            <a:bodyPr lIns="50800" tIns="50800" rIns="50800" bIns="50800" anchor="ctr"/>
            <a:lstStyle/>
            <a:p>
              <a:pPr algn="ctr" defTabSz="825500">
                <a:defRPr b="0">
                  <a:solidFill>
                    <a:srgbClr val="FFFFFF"/>
                  </a:solidFill>
                  <a:latin typeface="Helvetica Light"/>
                  <a:ea typeface="Helvetica Light"/>
                  <a:cs typeface="Helvetica Light"/>
                  <a:sym typeface="Helvetica Light"/>
                </a:defRPr>
              </a:pPr>
              <a:endParaRPr/>
            </a:p>
          </p:txBody>
        </p:sp>
        <p:sp>
          <p:nvSpPr>
            <p:cNvPr id="39" name="Shape 697"/>
            <p:cNvSpPr/>
            <p:nvPr/>
          </p:nvSpPr>
          <p:spPr>
            <a:xfrm rot="20811724" flipH="1">
              <a:off x="3004316" y="6914987"/>
              <a:ext cx="601833" cy="601834"/>
            </a:xfrm>
            <a:prstGeom prst="ellipse">
              <a:avLst/>
            </a:prstGeom>
            <a:solidFill>
              <a:srgbClr val="0066A1"/>
            </a:solidFill>
            <a:ln w="3175">
              <a:miter lim="400000"/>
            </a:ln>
          </p:spPr>
          <p:txBody>
            <a:bodyPr lIns="50800" tIns="50800" rIns="50800" bIns="50800" anchor="ctr"/>
            <a:lstStyle/>
            <a:p>
              <a:pPr algn="ctr" defTabSz="825500">
                <a:defRPr b="0">
                  <a:solidFill>
                    <a:srgbClr val="FFFFFF"/>
                  </a:solidFill>
                  <a:latin typeface="Helvetica Light"/>
                  <a:ea typeface="Helvetica Light"/>
                  <a:cs typeface="Helvetica Light"/>
                  <a:sym typeface="Helvetica Light"/>
                </a:defRPr>
              </a:pPr>
              <a:endParaRPr/>
            </a:p>
          </p:txBody>
        </p:sp>
      </p:grpSp>
      <p:sp>
        <p:nvSpPr>
          <p:cNvPr id="40" name="TextBox 39"/>
          <p:cNvSpPr txBox="1"/>
          <p:nvPr/>
        </p:nvSpPr>
        <p:spPr>
          <a:xfrm>
            <a:off x="6252913" y="1930474"/>
            <a:ext cx="2771800" cy="31547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1400"/>
              </a:spcBef>
              <a:spcAft>
                <a:spcPts val="800"/>
              </a:spcAft>
            </a:pPr>
            <a:r>
              <a:rPr lang="ru-RU" sz="1600" dirty="0" smtClean="0">
                <a:latin typeface="+mj-lt"/>
                <a:ea typeface="Trebuchet MS" charset="0"/>
                <a:cs typeface="Trebuchet MS" charset="0"/>
              </a:rPr>
              <a:t>Показывает </a:t>
            </a:r>
            <a:r>
              <a:rPr lang="ru-RU" sz="1600" dirty="0">
                <a:latin typeface="+mj-lt"/>
                <a:ea typeface="Trebuchet MS" charset="0"/>
                <a:cs typeface="Trebuchet MS" charset="0"/>
              </a:rPr>
              <a:t>результат </a:t>
            </a:r>
            <a:r>
              <a:rPr lang="ru-RU" sz="1600" dirty="0" smtClean="0">
                <a:latin typeface="+mj-lt"/>
                <a:ea typeface="Trebuchet MS" charset="0"/>
                <a:cs typeface="Trebuchet MS" charset="0"/>
              </a:rPr>
              <a:t>поиска без перезагрузки страницы</a:t>
            </a:r>
            <a:endParaRPr lang="ru-RU" sz="1600" dirty="0">
              <a:latin typeface="+mj-lt"/>
              <a:ea typeface="Trebuchet MS" charset="0"/>
              <a:cs typeface="Trebuchet MS" charset="0"/>
            </a:endParaRPr>
          </a:p>
          <a:p>
            <a:pPr>
              <a:spcBef>
                <a:spcPts val="1400"/>
              </a:spcBef>
              <a:spcAft>
                <a:spcPts val="800"/>
              </a:spcAft>
            </a:pPr>
            <a:r>
              <a:rPr lang="ru-RU" sz="1600" dirty="0" smtClean="0">
                <a:latin typeface="+mj-lt"/>
                <a:ea typeface="Trebuchet MS" charset="0"/>
                <a:cs typeface="Trebuchet MS" charset="0"/>
              </a:rPr>
              <a:t>Ищет по названию задачи, описанию, чек-листу, комментариям, номеру</a:t>
            </a:r>
          </a:p>
          <a:p>
            <a:pPr>
              <a:spcBef>
                <a:spcPts val="1400"/>
              </a:spcBef>
              <a:spcAft>
                <a:spcPts val="800"/>
              </a:spcAft>
            </a:pPr>
            <a:r>
              <a:rPr lang="ru-RU" sz="1600" dirty="0" smtClean="0">
                <a:latin typeface="+mj-lt"/>
                <a:ea typeface="Trebuchet MS" charset="0"/>
                <a:cs typeface="Trebuchet MS" charset="0"/>
              </a:rPr>
              <a:t>Множественный поиск без спецсимволов: через пробел</a:t>
            </a:r>
            <a:endParaRPr lang="en-US" sz="1600" dirty="0" smtClean="0">
              <a:latin typeface="+mj-lt"/>
              <a:ea typeface="Trebuchet MS" charset="0"/>
              <a:cs typeface="Trebuchet MS" charset="0"/>
            </a:endParaRPr>
          </a:p>
          <a:p>
            <a:pPr>
              <a:spcBef>
                <a:spcPts val="1400"/>
              </a:spcBef>
              <a:spcAft>
                <a:spcPts val="800"/>
              </a:spcAft>
            </a:pPr>
            <a:r>
              <a:rPr lang="ru-RU" sz="1600" dirty="0" smtClean="0">
                <a:latin typeface="+mj-lt"/>
                <a:ea typeface="Trebuchet MS" charset="0"/>
                <a:cs typeface="Trebuchet MS" charset="0"/>
              </a:rPr>
              <a:t>Предустановленные и свои фильтры</a:t>
            </a:r>
          </a:p>
        </p:txBody>
      </p:sp>
      <p:sp>
        <p:nvSpPr>
          <p:cNvPr id="41" name="TextBox 40"/>
          <p:cNvSpPr txBox="1"/>
          <p:nvPr/>
        </p:nvSpPr>
        <p:spPr>
          <a:xfrm>
            <a:off x="0" y="356712"/>
            <a:ext cx="9144000" cy="83099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ru-RU" sz="4800" dirty="0" smtClean="0">
                <a:latin typeface="+mj-lt"/>
              </a:rPr>
              <a:t>Живой поиск в задачах</a:t>
            </a:r>
            <a:endParaRPr lang="ru-RU" sz="48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672601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Группа 10"/>
          <p:cNvGrpSpPr/>
          <p:nvPr/>
        </p:nvGrpSpPr>
        <p:grpSpPr>
          <a:xfrm>
            <a:off x="2411760" y="1259492"/>
            <a:ext cx="7970458" cy="5194677"/>
            <a:chOff x="-584628" y="-1213250"/>
            <a:chExt cx="13884392" cy="9049032"/>
          </a:xfrm>
        </p:grpSpPr>
        <p:grpSp>
          <p:nvGrpSpPr>
            <p:cNvPr id="12" name="Группа 11"/>
            <p:cNvGrpSpPr/>
            <p:nvPr/>
          </p:nvGrpSpPr>
          <p:grpSpPr>
            <a:xfrm>
              <a:off x="-584628" y="-1213250"/>
              <a:ext cx="13884392" cy="9049032"/>
              <a:chOff x="-584628" y="-1213250"/>
              <a:chExt cx="13884392" cy="9049032"/>
            </a:xfrm>
          </p:grpSpPr>
          <p:pic>
            <p:nvPicPr>
              <p:cNvPr id="14" name="001-MacBook-Silver.png"/>
              <p:cNvPicPr>
                <a:picLocks noChangeAspect="1"/>
              </p:cNvPicPr>
              <p:nvPr/>
            </p:nvPicPr>
            <p:blipFill>
              <a:blip r:embed="rId3" cstate="print">
                <a:extLst/>
              </a:blip>
              <a:stretch>
                <a:fillRect/>
              </a:stretch>
            </p:blipFill>
            <p:spPr>
              <a:xfrm>
                <a:off x="-584628" y="-1213250"/>
                <a:ext cx="13884392" cy="9049032"/>
              </a:xfrm>
              <a:prstGeom prst="rect">
                <a:avLst/>
              </a:prstGeom>
              <a:ln w="12700">
                <a:miter lim="400000"/>
              </a:ln>
            </p:spPr>
          </p:pic>
          <p:sp>
            <p:nvSpPr>
              <p:cNvPr id="22" name="Прямоугольник 21"/>
              <p:cNvSpPr/>
              <p:nvPr/>
            </p:nvSpPr>
            <p:spPr>
              <a:xfrm>
                <a:off x="5814000" y="5929200"/>
                <a:ext cx="640800" cy="148184"/>
              </a:xfrm>
              <a:prstGeom prst="rect">
                <a:avLst/>
              </a:prstGeom>
              <a:solidFill>
                <a:srgbClr val="1D1E2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ru-RU" dirty="0">
                  <a:latin typeface="Trebuchet MS Обычный" charset="0"/>
                </a:endParaRPr>
              </a:p>
            </p:txBody>
          </p:sp>
        </p:grpSp>
        <p:sp>
          <p:nvSpPr>
            <p:cNvPr id="13" name="Прямоугольник 12"/>
            <p:cNvSpPr/>
            <p:nvPr/>
          </p:nvSpPr>
          <p:spPr>
            <a:xfrm>
              <a:off x="2119745" y="665018"/>
              <a:ext cx="7938655" cy="5091546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 dirty="0">
                <a:latin typeface="Trebuchet MS Обычный" charset="0"/>
              </a:endParaRPr>
            </a:p>
          </p:txBody>
        </p:sp>
      </p:grpSp>
      <p:pic>
        <p:nvPicPr>
          <p:cNvPr id="5" name="Picture 2" descr="C:\Users\filippov\Desktop\Untitled-2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6075100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2" name="Рисунок 41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995936" y="2418795"/>
            <a:ext cx="4535687" cy="2841779"/>
          </a:xfrm>
          <a:prstGeom prst="rect">
            <a:avLst/>
          </a:prstGeom>
        </p:spPr>
      </p:pic>
      <p:sp>
        <p:nvSpPr>
          <p:cNvPr id="43" name="Shape 348"/>
          <p:cNvSpPr/>
          <p:nvPr/>
        </p:nvSpPr>
        <p:spPr>
          <a:xfrm rot="336710">
            <a:off x="3768256" y="1646922"/>
            <a:ext cx="1908447" cy="1327865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0456" extrusionOk="0">
                <a:moveTo>
                  <a:pt x="0" y="3186"/>
                </a:moveTo>
                <a:cubicBezTo>
                  <a:pt x="4602" y="-1144"/>
                  <a:pt x="10308" y="-1054"/>
                  <a:pt x="14856" y="3420"/>
                </a:cubicBezTo>
                <a:cubicBezTo>
                  <a:pt x="18616" y="7119"/>
                  <a:pt x="21105" y="13406"/>
                  <a:pt x="21600" y="20456"/>
                </a:cubicBezTo>
              </a:path>
            </a:pathLst>
          </a:custGeom>
          <a:ln w="63500" cap="rnd">
            <a:solidFill>
              <a:srgbClr val="0066A1"/>
            </a:solidFill>
            <a:custDash>
              <a:ds d="100000" sp="200000"/>
            </a:custDash>
            <a:headEnd type="oval"/>
            <a:tailEnd type="stealth"/>
          </a:ln>
        </p:spPr>
        <p:txBody>
          <a:bodyPr lIns="60960" tIns="60960" rIns="60960" bIns="60960"/>
          <a:lstStyle/>
          <a:p>
            <a:endParaRPr sz="900" dirty="0">
              <a:latin typeface="Trebuchet MS Обычный" charset="0"/>
            </a:endParaRPr>
          </a:p>
        </p:txBody>
      </p:sp>
      <p:sp>
        <p:nvSpPr>
          <p:cNvPr id="44" name="Прямоугольник 43"/>
          <p:cNvSpPr/>
          <p:nvPr/>
        </p:nvSpPr>
        <p:spPr>
          <a:xfrm>
            <a:off x="611560" y="1628800"/>
            <a:ext cx="3240360" cy="357020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ru-RU" dirty="0" smtClean="0">
                <a:latin typeface="+mj-lt"/>
                <a:sym typeface="Wingdings"/>
              </a:rPr>
              <a:t>с любой страницы Битрикс24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ru-RU" dirty="0" smtClean="0">
                <a:latin typeface="+mj-lt"/>
                <a:sym typeface="Wingdings"/>
              </a:rPr>
              <a:t>из задач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ru-RU" dirty="0" smtClean="0">
                <a:latin typeface="+mj-lt"/>
                <a:sym typeface="Wingdings"/>
              </a:rPr>
              <a:t>из сообщения в Живой ленте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ru-RU" dirty="0" smtClean="0">
                <a:latin typeface="+mj-lt"/>
                <a:sym typeface="Wingdings"/>
              </a:rPr>
              <a:t>из сообщения в чате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ru-RU" dirty="0" smtClean="0">
                <a:latin typeface="+mj-lt"/>
                <a:sym typeface="Wingdings"/>
              </a:rPr>
              <a:t>из </a:t>
            </a:r>
            <a:r>
              <a:rPr lang="ru-RU" dirty="0">
                <a:latin typeface="+mj-lt"/>
                <a:sym typeface="Wingdings"/>
              </a:rPr>
              <a:t>письма </a:t>
            </a:r>
            <a:endParaRPr lang="ru-RU" dirty="0" smtClean="0">
              <a:latin typeface="+mj-lt"/>
              <a:sym typeface="Wingdings"/>
            </a:endParaRP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ru-RU" dirty="0" smtClean="0">
                <a:latin typeface="+mj-lt"/>
                <a:sym typeface="Wingdings"/>
              </a:rPr>
              <a:t>из чата в Открытых линиях с привязкой к</a:t>
            </a:r>
            <a:r>
              <a:rPr lang="en-US" dirty="0" smtClean="0">
                <a:latin typeface="+mj-lt"/>
                <a:sym typeface="Wingdings"/>
              </a:rPr>
              <a:t> </a:t>
            </a:r>
            <a:r>
              <a:rPr lang="ru-RU" dirty="0" smtClean="0">
                <a:latin typeface="+mj-lt"/>
                <a:sym typeface="Wingdings"/>
              </a:rPr>
              <a:t>клиенту в </a:t>
            </a:r>
            <a:r>
              <a:rPr lang="en-US" dirty="0" smtClean="0">
                <a:latin typeface="+mj-lt"/>
                <a:sym typeface="Wingdings"/>
              </a:rPr>
              <a:t>CRM</a:t>
            </a:r>
            <a:endParaRPr lang="ru-RU" dirty="0">
              <a:latin typeface="+mj-lt"/>
            </a:endParaRPr>
          </a:p>
        </p:txBody>
      </p:sp>
      <p:grpSp>
        <p:nvGrpSpPr>
          <p:cNvPr id="45" name="Группа 44"/>
          <p:cNvGrpSpPr/>
          <p:nvPr/>
        </p:nvGrpSpPr>
        <p:grpSpPr>
          <a:xfrm>
            <a:off x="251520" y="1700808"/>
            <a:ext cx="271010" cy="271009"/>
            <a:chOff x="2764887" y="6675559"/>
            <a:chExt cx="1080691" cy="1080690"/>
          </a:xfrm>
        </p:grpSpPr>
        <p:sp>
          <p:nvSpPr>
            <p:cNvPr id="46" name="Shape 695"/>
            <p:cNvSpPr/>
            <p:nvPr/>
          </p:nvSpPr>
          <p:spPr>
            <a:xfrm rot="20811724" flipH="1">
              <a:off x="2764887" y="6675559"/>
              <a:ext cx="1080691" cy="1080690"/>
            </a:xfrm>
            <a:prstGeom prst="ellipse">
              <a:avLst/>
            </a:prstGeom>
            <a:solidFill>
              <a:srgbClr val="2FC7F7"/>
            </a:solidFill>
            <a:ln w="25400">
              <a:miter lim="400000"/>
            </a:ln>
          </p:spPr>
          <p:txBody>
            <a:bodyPr lIns="50800" tIns="50800" rIns="50800" bIns="50800" anchor="ctr"/>
            <a:lstStyle/>
            <a:p>
              <a:pPr algn="ctr" defTabSz="825500">
                <a:defRPr b="0">
                  <a:solidFill>
                    <a:srgbClr val="FFFFFF"/>
                  </a:solidFill>
                  <a:latin typeface="Helvetica Light"/>
                  <a:ea typeface="Helvetica Light"/>
                  <a:cs typeface="Helvetica Light"/>
                  <a:sym typeface="Helvetica Light"/>
                </a:defRPr>
              </a:pPr>
              <a:endParaRPr/>
            </a:p>
          </p:txBody>
        </p:sp>
        <p:sp>
          <p:nvSpPr>
            <p:cNvPr id="47" name="Shape 696"/>
            <p:cNvSpPr/>
            <p:nvPr/>
          </p:nvSpPr>
          <p:spPr>
            <a:xfrm rot="20811724" flipH="1">
              <a:off x="2911164" y="6821835"/>
              <a:ext cx="788137" cy="788137"/>
            </a:xfrm>
            <a:prstGeom prst="ellipse">
              <a:avLst/>
            </a:prstGeom>
            <a:solidFill>
              <a:srgbClr val="FFFFFF"/>
            </a:solidFill>
            <a:ln w="3175">
              <a:miter lim="400000"/>
            </a:ln>
          </p:spPr>
          <p:txBody>
            <a:bodyPr lIns="50800" tIns="50800" rIns="50800" bIns="50800" anchor="ctr"/>
            <a:lstStyle/>
            <a:p>
              <a:pPr algn="ctr" defTabSz="825500">
                <a:defRPr b="0">
                  <a:solidFill>
                    <a:srgbClr val="FFFFFF"/>
                  </a:solidFill>
                  <a:latin typeface="Helvetica Light"/>
                  <a:ea typeface="Helvetica Light"/>
                  <a:cs typeface="Helvetica Light"/>
                  <a:sym typeface="Helvetica Light"/>
                </a:defRPr>
              </a:pPr>
              <a:endParaRPr/>
            </a:p>
          </p:txBody>
        </p:sp>
        <p:sp>
          <p:nvSpPr>
            <p:cNvPr id="48" name="Shape 697"/>
            <p:cNvSpPr/>
            <p:nvPr/>
          </p:nvSpPr>
          <p:spPr>
            <a:xfrm rot="20811724" flipH="1">
              <a:off x="3004316" y="6914987"/>
              <a:ext cx="601833" cy="601834"/>
            </a:xfrm>
            <a:prstGeom prst="ellipse">
              <a:avLst/>
            </a:prstGeom>
            <a:solidFill>
              <a:srgbClr val="0066A1"/>
            </a:solidFill>
            <a:ln w="3175">
              <a:miter lim="400000"/>
            </a:ln>
          </p:spPr>
          <p:txBody>
            <a:bodyPr lIns="50800" tIns="50800" rIns="50800" bIns="50800" anchor="ctr"/>
            <a:lstStyle/>
            <a:p>
              <a:pPr algn="ctr" defTabSz="825500">
                <a:defRPr b="0">
                  <a:solidFill>
                    <a:srgbClr val="FFFFFF"/>
                  </a:solidFill>
                  <a:latin typeface="Helvetica Light"/>
                  <a:ea typeface="Helvetica Light"/>
                  <a:cs typeface="Helvetica Light"/>
                  <a:sym typeface="Helvetica Light"/>
                </a:defRPr>
              </a:pPr>
              <a:endParaRPr/>
            </a:p>
          </p:txBody>
        </p:sp>
      </p:grpSp>
      <p:grpSp>
        <p:nvGrpSpPr>
          <p:cNvPr id="49" name="Группа 48"/>
          <p:cNvGrpSpPr/>
          <p:nvPr/>
        </p:nvGrpSpPr>
        <p:grpSpPr>
          <a:xfrm>
            <a:off x="251520" y="2852936"/>
            <a:ext cx="271010" cy="271009"/>
            <a:chOff x="2764887" y="6675559"/>
            <a:chExt cx="1080691" cy="1080690"/>
          </a:xfrm>
        </p:grpSpPr>
        <p:sp>
          <p:nvSpPr>
            <p:cNvPr id="50" name="Shape 695"/>
            <p:cNvSpPr/>
            <p:nvPr/>
          </p:nvSpPr>
          <p:spPr>
            <a:xfrm rot="20811724" flipH="1">
              <a:off x="2764887" y="6675559"/>
              <a:ext cx="1080691" cy="1080690"/>
            </a:xfrm>
            <a:prstGeom prst="ellipse">
              <a:avLst/>
            </a:prstGeom>
            <a:solidFill>
              <a:srgbClr val="2FC7F7"/>
            </a:solidFill>
            <a:ln w="25400">
              <a:miter lim="400000"/>
            </a:ln>
          </p:spPr>
          <p:txBody>
            <a:bodyPr lIns="50800" tIns="50800" rIns="50800" bIns="50800" anchor="ctr"/>
            <a:lstStyle/>
            <a:p>
              <a:pPr algn="ctr" defTabSz="825500">
                <a:defRPr b="0">
                  <a:solidFill>
                    <a:srgbClr val="FFFFFF"/>
                  </a:solidFill>
                  <a:latin typeface="Helvetica Light"/>
                  <a:ea typeface="Helvetica Light"/>
                  <a:cs typeface="Helvetica Light"/>
                  <a:sym typeface="Helvetica Light"/>
                </a:defRPr>
              </a:pPr>
              <a:endParaRPr/>
            </a:p>
          </p:txBody>
        </p:sp>
        <p:sp>
          <p:nvSpPr>
            <p:cNvPr id="51" name="Shape 696"/>
            <p:cNvSpPr/>
            <p:nvPr/>
          </p:nvSpPr>
          <p:spPr>
            <a:xfrm rot="20811724" flipH="1">
              <a:off x="2911164" y="6821835"/>
              <a:ext cx="788137" cy="788137"/>
            </a:xfrm>
            <a:prstGeom prst="ellipse">
              <a:avLst/>
            </a:prstGeom>
            <a:solidFill>
              <a:srgbClr val="FFFFFF"/>
            </a:solidFill>
            <a:ln w="3175">
              <a:miter lim="400000"/>
            </a:ln>
          </p:spPr>
          <p:txBody>
            <a:bodyPr lIns="50800" tIns="50800" rIns="50800" bIns="50800" anchor="ctr"/>
            <a:lstStyle/>
            <a:p>
              <a:pPr algn="ctr" defTabSz="825500">
                <a:defRPr b="0">
                  <a:solidFill>
                    <a:srgbClr val="FFFFFF"/>
                  </a:solidFill>
                  <a:latin typeface="Helvetica Light"/>
                  <a:ea typeface="Helvetica Light"/>
                  <a:cs typeface="Helvetica Light"/>
                  <a:sym typeface="Helvetica Light"/>
                </a:defRPr>
              </a:pPr>
              <a:endParaRPr/>
            </a:p>
          </p:txBody>
        </p:sp>
        <p:sp>
          <p:nvSpPr>
            <p:cNvPr id="52" name="Shape 697"/>
            <p:cNvSpPr/>
            <p:nvPr/>
          </p:nvSpPr>
          <p:spPr>
            <a:xfrm rot="20811724" flipH="1">
              <a:off x="3004316" y="6914987"/>
              <a:ext cx="601833" cy="601834"/>
            </a:xfrm>
            <a:prstGeom prst="ellipse">
              <a:avLst/>
            </a:prstGeom>
            <a:solidFill>
              <a:srgbClr val="0066A1"/>
            </a:solidFill>
            <a:ln w="3175">
              <a:miter lim="400000"/>
            </a:ln>
          </p:spPr>
          <p:txBody>
            <a:bodyPr lIns="50800" tIns="50800" rIns="50800" bIns="50800" anchor="ctr"/>
            <a:lstStyle/>
            <a:p>
              <a:pPr algn="ctr" defTabSz="825500">
                <a:defRPr b="0">
                  <a:solidFill>
                    <a:srgbClr val="FFFFFF"/>
                  </a:solidFill>
                  <a:latin typeface="Helvetica Light"/>
                  <a:ea typeface="Helvetica Light"/>
                  <a:cs typeface="Helvetica Light"/>
                  <a:sym typeface="Helvetica Light"/>
                </a:defRPr>
              </a:pPr>
              <a:endParaRPr/>
            </a:p>
          </p:txBody>
        </p:sp>
      </p:grpSp>
      <p:grpSp>
        <p:nvGrpSpPr>
          <p:cNvPr id="53" name="Группа 52"/>
          <p:cNvGrpSpPr/>
          <p:nvPr/>
        </p:nvGrpSpPr>
        <p:grpSpPr>
          <a:xfrm>
            <a:off x="251520" y="3429000"/>
            <a:ext cx="271010" cy="271009"/>
            <a:chOff x="2764887" y="6675559"/>
            <a:chExt cx="1080691" cy="1080690"/>
          </a:xfrm>
        </p:grpSpPr>
        <p:sp>
          <p:nvSpPr>
            <p:cNvPr id="54" name="Shape 695"/>
            <p:cNvSpPr/>
            <p:nvPr/>
          </p:nvSpPr>
          <p:spPr>
            <a:xfrm rot="20811724" flipH="1">
              <a:off x="2764887" y="6675559"/>
              <a:ext cx="1080691" cy="1080690"/>
            </a:xfrm>
            <a:prstGeom prst="ellipse">
              <a:avLst/>
            </a:prstGeom>
            <a:solidFill>
              <a:srgbClr val="2FC7F7"/>
            </a:solidFill>
            <a:ln w="25400">
              <a:miter lim="400000"/>
            </a:ln>
          </p:spPr>
          <p:txBody>
            <a:bodyPr lIns="50800" tIns="50800" rIns="50800" bIns="50800" anchor="ctr"/>
            <a:lstStyle/>
            <a:p>
              <a:pPr algn="ctr" defTabSz="825500">
                <a:defRPr b="0">
                  <a:solidFill>
                    <a:srgbClr val="FFFFFF"/>
                  </a:solidFill>
                  <a:latin typeface="Helvetica Light"/>
                  <a:ea typeface="Helvetica Light"/>
                  <a:cs typeface="Helvetica Light"/>
                  <a:sym typeface="Helvetica Light"/>
                </a:defRPr>
              </a:pPr>
              <a:endParaRPr/>
            </a:p>
          </p:txBody>
        </p:sp>
        <p:sp>
          <p:nvSpPr>
            <p:cNvPr id="55" name="Shape 696"/>
            <p:cNvSpPr/>
            <p:nvPr/>
          </p:nvSpPr>
          <p:spPr>
            <a:xfrm rot="20811724" flipH="1">
              <a:off x="2911164" y="6821835"/>
              <a:ext cx="788137" cy="788137"/>
            </a:xfrm>
            <a:prstGeom prst="ellipse">
              <a:avLst/>
            </a:prstGeom>
            <a:solidFill>
              <a:srgbClr val="FFFFFF"/>
            </a:solidFill>
            <a:ln w="3175">
              <a:miter lim="400000"/>
            </a:ln>
          </p:spPr>
          <p:txBody>
            <a:bodyPr lIns="50800" tIns="50800" rIns="50800" bIns="50800" anchor="ctr"/>
            <a:lstStyle/>
            <a:p>
              <a:pPr algn="ctr" defTabSz="825500">
                <a:defRPr b="0">
                  <a:solidFill>
                    <a:srgbClr val="FFFFFF"/>
                  </a:solidFill>
                  <a:latin typeface="Helvetica Light"/>
                  <a:ea typeface="Helvetica Light"/>
                  <a:cs typeface="Helvetica Light"/>
                  <a:sym typeface="Helvetica Light"/>
                </a:defRPr>
              </a:pPr>
              <a:endParaRPr/>
            </a:p>
          </p:txBody>
        </p:sp>
        <p:sp>
          <p:nvSpPr>
            <p:cNvPr id="56" name="Shape 697"/>
            <p:cNvSpPr/>
            <p:nvPr/>
          </p:nvSpPr>
          <p:spPr>
            <a:xfrm rot="20811724" flipH="1">
              <a:off x="3004316" y="6914987"/>
              <a:ext cx="601833" cy="601834"/>
            </a:xfrm>
            <a:prstGeom prst="ellipse">
              <a:avLst/>
            </a:prstGeom>
            <a:solidFill>
              <a:srgbClr val="0066A1"/>
            </a:solidFill>
            <a:ln w="3175">
              <a:miter lim="400000"/>
            </a:ln>
          </p:spPr>
          <p:txBody>
            <a:bodyPr lIns="50800" tIns="50800" rIns="50800" bIns="50800" anchor="ctr"/>
            <a:lstStyle/>
            <a:p>
              <a:pPr algn="ctr" defTabSz="825500">
                <a:defRPr b="0">
                  <a:solidFill>
                    <a:srgbClr val="FFFFFF"/>
                  </a:solidFill>
                  <a:latin typeface="Helvetica Light"/>
                  <a:ea typeface="Helvetica Light"/>
                  <a:cs typeface="Helvetica Light"/>
                  <a:sym typeface="Helvetica Light"/>
                </a:defRPr>
              </a:pPr>
              <a:endParaRPr/>
            </a:p>
          </p:txBody>
        </p:sp>
      </p:grpSp>
      <p:grpSp>
        <p:nvGrpSpPr>
          <p:cNvPr id="57" name="Группа 56"/>
          <p:cNvGrpSpPr/>
          <p:nvPr/>
        </p:nvGrpSpPr>
        <p:grpSpPr>
          <a:xfrm>
            <a:off x="251520" y="4005064"/>
            <a:ext cx="271010" cy="271009"/>
            <a:chOff x="2764887" y="6675559"/>
            <a:chExt cx="1080691" cy="1080690"/>
          </a:xfrm>
        </p:grpSpPr>
        <p:sp>
          <p:nvSpPr>
            <p:cNvPr id="58" name="Shape 695"/>
            <p:cNvSpPr/>
            <p:nvPr/>
          </p:nvSpPr>
          <p:spPr>
            <a:xfrm rot="20811724" flipH="1">
              <a:off x="2764887" y="6675559"/>
              <a:ext cx="1080691" cy="1080690"/>
            </a:xfrm>
            <a:prstGeom prst="ellipse">
              <a:avLst/>
            </a:prstGeom>
            <a:solidFill>
              <a:srgbClr val="2FC7F7"/>
            </a:solidFill>
            <a:ln w="25400">
              <a:miter lim="400000"/>
            </a:ln>
          </p:spPr>
          <p:txBody>
            <a:bodyPr lIns="50800" tIns="50800" rIns="50800" bIns="50800" anchor="ctr"/>
            <a:lstStyle/>
            <a:p>
              <a:pPr algn="ctr" defTabSz="825500">
                <a:defRPr b="0">
                  <a:solidFill>
                    <a:srgbClr val="FFFFFF"/>
                  </a:solidFill>
                  <a:latin typeface="Helvetica Light"/>
                  <a:ea typeface="Helvetica Light"/>
                  <a:cs typeface="Helvetica Light"/>
                  <a:sym typeface="Helvetica Light"/>
                </a:defRPr>
              </a:pPr>
              <a:endParaRPr/>
            </a:p>
          </p:txBody>
        </p:sp>
        <p:sp>
          <p:nvSpPr>
            <p:cNvPr id="59" name="Shape 696"/>
            <p:cNvSpPr/>
            <p:nvPr/>
          </p:nvSpPr>
          <p:spPr>
            <a:xfrm rot="20811724" flipH="1">
              <a:off x="2911164" y="6821835"/>
              <a:ext cx="788137" cy="788137"/>
            </a:xfrm>
            <a:prstGeom prst="ellipse">
              <a:avLst/>
            </a:prstGeom>
            <a:solidFill>
              <a:srgbClr val="FFFFFF"/>
            </a:solidFill>
            <a:ln w="3175">
              <a:miter lim="400000"/>
            </a:ln>
          </p:spPr>
          <p:txBody>
            <a:bodyPr lIns="50800" tIns="50800" rIns="50800" bIns="50800" anchor="ctr"/>
            <a:lstStyle/>
            <a:p>
              <a:pPr algn="ctr" defTabSz="825500">
                <a:defRPr b="0">
                  <a:solidFill>
                    <a:srgbClr val="FFFFFF"/>
                  </a:solidFill>
                  <a:latin typeface="Helvetica Light"/>
                  <a:ea typeface="Helvetica Light"/>
                  <a:cs typeface="Helvetica Light"/>
                  <a:sym typeface="Helvetica Light"/>
                </a:defRPr>
              </a:pPr>
              <a:endParaRPr/>
            </a:p>
          </p:txBody>
        </p:sp>
        <p:sp>
          <p:nvSpPr>
            <p:cNvPr id="60" name="Shape 697"/>
            <p:cNvSpPr/>
            <p:nvPr/>
          </p:nvSpPr>
          <p:spPr>
            <a:xfrm rot="20811724" flipH="1">
              <a:off x="3004316" y="6914987"/>
              <a:ext cx="601833" cy="601834"/>
            </a:xfrm>
            <a:prstGeom prst="ellipse">
              <a:avLst/>
            </a:prstGeom>
            <a:solidFill>
              <a:srgbClr val="0066A1"/>
            </a:solidFill>
            <a:ln w="3175">
              <a:miter lim="400000"/>
            </a:ln>
          </p:spPr>
          <p:txBody>
            <a:bodyPr lIns="50800" tIns="50800" rIns="50800" bIns="50800" anchor="ctr"/>
            <a:lstStyle/>
            <a:p>
              <a:pPr algn="ctr" defTabSz="825500">
                <a:defRPr b="0">
                  <a:solidFill>
                    <a:srgbClr val="FFFFFF"/>
                  </a:solidFill>
                  <a:latin typeface="Helvetica Light"/>
                  <a:ea typeface="Helvetica Light"/>
                  <a:cs typeface="Helvetica Light"/>
                  <a:sym typeface="Helvetica Light"/>
                </a:defRPr>
              </a:pPr>
              <a:endParaRPr/>
            </a:p>
          </p:txBody>
        </p:sp>
      </p:grpSp>
      <p:grpSp>
        <p:nvGrpSpPr>
          <p:cNvPr id="61" name="Группа 60"/>
          <p:cNvGrpSpPr/>
          <p:nvPr/>
        </p:nvGrpSpPr>
        <p:grpSpPr>
          <a:xfrm>
            <a:off x="251520" y="2276872"/>
            <a:ext cx="271010" cy="271009"/>
            <a:chOff x="2764887" y="6675559"/>
            <a:chExt cx="1080691" cy="1080690"/>
          </a:xfrm>
        </p:grpSpPr>
        <p:sp>
          <p:nvSpPr>
            <p:cNvPr id="62" name="Shape 695"/>
            <p:cNvSpPr/>
            <p:nvPr/>
          </p:nvSpPr>
          <p:spPr>
            <a:xfrm rot="20811724" flipH="1">
              <a:off x="2764887" y="6675559"/>
              <a:ext cx="1080691" cy="1080690"/>
            </a:xfrm>
            <a:prstGeom prst="ellipse">
              <a:avLst/>
            </a:prstGeom>
            <a:solidFill>
              <a:srgbClr val="2FC7F7"/>
            </a:solidFill>
            <a:ln w="25400">
              <a:miter lim="400000"/>
            </a:ln>
          </p:spPr>
          <p:txBody>
            <a:bodyPr lIns="50800" tIns="50800" rIns="50800" bIns="50800" anchor="ctr"/>
            <a:lstStyle/>
            <a:p>
              <a:pPr algn="ctr" defTabSz="825500">
                <a:defRPr b="0">
                  <a:solidFill>
                    <a:srgbClr val="FFFFFF"/>
                  </a:solidFill>
                  <a:latin typeface="Helvetica Light"/>
                  <a:ea typeface="Helvetica Light"/>
                  <a:cs typeface="Helvetica Light"/>
                  <a:sym typeface="Helvetica Light"/>
                </a:defRPr>
              </a:pPr>
              <a:endParaRPr/>
            </a:p>
          </p:txBody>
        </p:sp>
        <p:sp>
          <p:nvSpPr>
            <p:cNvPr id="63" name="Shape 696"/>
            <p:cNvSpPr/>
            <p:nvPr/>
          </p:nvSpPr>
          <p:spPr>
            <a:xfrm rot="20811724" flipH="1">
              <a:off x="2911164" y="6821835"/>
              <a:ext cx="788137" cy="788137"/>
            </a:xfrm>
            <a:prstGeom prst="ellipse">
              <a:avLst/>
            </a:prstGeom>
            <a:solidFill>
              <a:srgbClr val="FFFFFF"/>
            </a:solidFill>
            <a:ln w="3175">
              <a:miter lim="400000"/>
            </a:ln>
          </p:spPr>
          <p:txBody>
            <a:bodyPr lIns="50800" tIns="50800" rIns="50800" bIns="50800" anchor="ctr"/>
            <a:lstStyle/>
            <a:p>
              <a:pPr algn="ctr" defTabSz="825500">
                <a:defRPr b="0">
                  <a:solidFill>
                    <a:srgbClr val="FFFFFF"/>
                  </a:solidFill>
                  <a:latin typeface="Helvetica Light"/>
                  <a:ea typeface="Helvetica Light"/>
                  <a:cs typeface="Helvetica Light"/>
                  <a:sym typeface="Helvetica Light"/>
                </a:defRPr>
              </a:pPr>
              <a:endParaRPr/>
            </a:p>
          </p:txBody>
        </p:sp>
        <p:sp>
          <p:nvSpPr>
            <p:cNvPr id="64" name="Shape 697"/>
            <p:cNvSpPr/>
            <p:nvPr/>
          </p:nvSpPr>
          <p:spPr>
            <a:xfrm rot="20811724" flipH="1">
              <a:off x="3004316" y="6914987"/>
              <a:ext cx="601833" cy="601834"/>
            </a:xfrm>
            <a:prstGeom prst="ellipse">
              <a:avLst/>
            </a:prstGeom>
            <a:solidFill>
              <a:srgbClr val="0066A1"/>
            </a:solidFill>
            <a:ln w="3175">
              <a:miter lim="400000"/>
            </a:ln>
          </p:spPr>
          <p:txBody>
            <a:bodyPr lIns="50800" tIns="50800" rIns="50800" bIns="50800" anchor="ctr"/>
            <a:lstStyle/>
            <a:p>
              <a:pPr algn="ctr" defTabSz="825500">
                <a:defRPr b="0">
                  <a:solidFill>
                    <a:srgbClr val="FFFFFF"/>
                  </a:solidFill>
                  <a:latin typeface="Helvetica Light"/>
                  <a:ea typeface="Helvetica Light"/>
                  <a:cs typeface="Helvetica Light"/>
                  <a:sym typeface="Helvetica Light"/>
                </a:defRPr>
              </a:pPr>
              <a:endParaRPr/>
            </a:p>
          </p:txBody>
        </p:sp>
      </p:grpSp>
      <p:grpSp>
        <p:nvGrpSpPr>
          <p:cNvPr id="65" name="Группа 64"/>
          <p:cNvGrpSpPr/>
          <p:nvPr/>
        </p:nvGrpSpPr>
        <p:grpSpPr>
          <a:xfrm>
            <a:off x="251520" y="4581128"/>
            <a:ext cx="271010" cy="271009"/>
            <a:chOff x="2764887" y="6675559"/>
            <a:chExt cx="1080691" cy="1080690"/>
          </a:xfrm>
        </p:grpSpPr>
        <p:sp>
          <p:nvSpPr>
            <p:cNvPr id="66" name="Shape 695"/>
            <p:cNvSpPr/>
            <p:nvPr/>
          </p:nvSpPr>
          <p:spPr>
            <a:xfrm rot="20811724" flipH="1">
              <a:off x="2764887" y="6675559"/>
              <a:ext cx="1080691" cy="1080690"/>
            </a:xfrm>
            <a:prstGeom prst="ellipse">
              <a:avLst/>
            </a:prstGeom>
            <a:solidFill>
              <a:srgbClr val="2FC7F7"/>
            </a:solidFill>
            <a:ln w="25400">
              <a:miter lim="400000"/>
            </a:ln>
          </p:spPr>
          <p:txBody>
            <a:bodyPr lIns="50800" tIns="50800" rIns="50800" bIns="50800" anchor="ctr"/>
            <a:lstStyle/>
            <a:p>
              <a:pPr algn="ctr" defTabSz="825500">
                <a:defRPr b="0">
                  <a:solidFill>
                    <a:srgbClr val="FFFFFF"/>
                  </a:solidFill>
                  <a:latin typeface="Helvetica Light"/>
                  <a:ea typeface="Helvetica Light"/>
                  <a:cs typeface="Helvetica Light"/>
                  <a:sym typeface="Helvetica Light"/>
                </a:defRPr>
              </a:pPr>
              <a:endParaRPr/>
            </a:p>
          </p:txBody>
        </p:sp>
        <p:sp>
          <p:nvSpPr>
            <p:cNvPr id="67" name="Shape 696"/>
            <p:cNvSpPr/>
            <p:nvPr/>
          </p:nvSpPr>
          <p:spPr>
            <a:xfrm rot="20811724" flipH="1">
              <a:off x="2911164" y="6821835"/>
              <a:ext cx="788137" cy="788137"/>
            </a:xfrm>
            <a:prstGeom prst="ellipse">
              <a:avLst/>
            </a:prstGeom>
            <a:solidFill>
              <a:srgbClr val="FFFFFF"/>
            </a:solidFill>
            <a:ln w="3175">
              <a:miter lim="400000"/>
            </a:ln>
          </p:spPr>
          <p:txBody>
            <a:bodyPr lIns="50800" tIns="50800" rIns="50800" bIns="50800" anchor="ctr"/>
            <a:lstStyle/>
            <a:p>
              <a:pPr algn="ctr" defTabSz="825500">
                <a:defRPr b="0">
                  <a:solidFill>
                    <a:srgbClr val="FFFFFF"/>
                  </a:solidFill>
                  <a:latin typeface="Helvetica Light"/>
                  <a:ea typeface="Helvetica Light"/>
                  <a:cs typeface="Helvetica Light"/>
                  <a:sym typeface="Helvetica Light"/>
                </a:defRPr>
              </a:pPr>
              <a:endParaRPr/>
            </a:p>
          </p:txBody>
        </p:sp>
        <p:sp>
          <p:nvSpPr>
            <p:cNvPr id="68" name="Shape 697"/>
            <p:cNvSpPr/>
            <p:nvPr/>
          </p:nvSpPr>
          <p:spPr>
            <a:xfrm rot="20811724" flipH="1">
              <a:off x="3004316" y="6914987"/>
              <a:ext cx="601833" cy="601834"/>
            </a:xfrm>
            <a:prstGeom prst="ellipse">
              <a:avLst/>
            </a:prstGeom>
            <a:solidFill>
              <a:srgbClr val="0066A1"/>
            </a:solidFill>
            <a:ln w="3175">
              <a:miter lim="400000"/>
            </a:ln>
          </p:spPr>
          <p:txBody>
            <a:bodyPr lIns="50800" tIns="50800" rIns="50800" bIns="50800" anchor="ctr"/>
            <a:lstStyle/>
            <a:p>
              <a:pPr algn="ctr" defTabSz="825500">
                <a:defRPr b="0">
                  <a:solidFill>
                    <a:srgbClr val="FFFFFF"/>
                  </a:solidFill>
                  <a:latin typeface="Helvetica Light"/>
                  <a:ea typeface="Helvetica Light"/>
                  <a:cs typeface="Helvetica Light"/>
                  <a:sym typeface="Helvetica Light"/>
                </a:defRPr>
              </a:pPr>
              <a:endParaRPr/>
            </a:p>
          </p:txBody>
        </p:sp>
      </p:grpSp>
      <p:sp>
        <p:nvSpPr>
          <p:cNvPr id="69" name="TextBox 68"/>
          <p:cNvSpPr txBox="1"/>
          <p:nvPr/>
        </p:nvSpPr>
        <p:spPr>
          <a:xfrm>
            <a:off x="0" y="356712"/>
            <a:ext cx="9144000" cy="92333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ru-RU" sz="5400" dirty="0" smtClean="0"/>
              <a:t>Поставить задачу в 1 клик</a:t>
            </a:r>
            <a:endParaRPr lang="ru-RU" sz="5400" dirty="0"/>
          </a:p>
        </p:txBody>
      </p:sp>
    </p:spTree>
    <p:extLst>
      <p:ext uri="{BB962C8B-B14F-4D97-AF65-F5344CB8AC3E}">
        <p14:creationId xmlns:p14="http://schemas.microsoft.com/office/powerpoint/2010/main" xmlns="" val="731546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/>
          <p:cNvSpPr/>
          <p:nvPr/>
        </p:nvSpPr>
        <p:spPr>
          <a:xfrm>
            <a:off x="179512" y="1988840"/>
            <a:ext cx="3666068" cy="280076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ru-RU" sz="1600" b="0" dirty="0">
              <a:latin typeface="Calibri"/>
              <a:ea typeface="Calibri"/>
              <a:cs typeface="Calibri"/>
            </a:endParaRPr>
          </a:p>
          <a:p>
            <a:r>
              <a:rPr lang="ru-RU" sz="1600" b="0" dirty="0" smtClean="0">
                <a:latin typeface="Calibri"/>
                <a:ea typeface="Calibri"/>
                <a:cs typeface="Calibri"/>
              </a:rPr>
              <a:t>Классический вид списка задач</a:t>
            </a:r>
          </a:p>
          <a:p>
            <a:endParaRPr lang="ru-RU" sz="1600" b="0" dirty="0">
              <a:latin typeface="Calibri"/>
              <a:ea typeface="Calibri"/>
              <a:cs typeface="Calibri"/>
            </a:endParaRPr>
          </a:p>
          <a:p>
            <a:r>
              <a:rPr lang="ru-RU" sz="1600" b="0" dirty="0" smtClean="0">
                <a:latin typeface="Calibri"/>
                <a:ea typeface="Calibri"/>
                <a:cs typeface="Calibri"/>
              </a:rPr>
              <a:t>Наглядно </a:t>
            </a:r>
            <a:r>
              <a:rPr lang="ru-RU" sz="1600" b="0" dirty="0">
                <a:latin typeface="Calibri"/>
                <a:ea typeface="Calibri"/>
                <a:cs typeface="Calibri"/>
              </a:rPr>
              <a:t>отображает временные </a:t>
            </a:r>
            <a:r>
              <a:rPr lang="ru-RU" sz="1600" b="0" dirty="0" smtClean="0">
                <a:latin typeface="Calibri"/>
                <a:ea typeface="Calibri"/>
                <a:cs typeface="Calibri"/>
              </a:rPr>
              <a:t>рамки </a:t>
            </a:r>
            <a:r>
              <a:rPr lang="ru-RU" sz="1600" b="0" dirty="0">
                <a:latin typeface="Calibri"/>
                <a:ea typeface="Calibri"/>
                <a:cs typeface="Calibri"/>
              </a:rPr>
              <a:t>в той последовательности, в которой они </a:t>
            </a:r>
            <a:r>
              <a:rPr lang="ru-RU" sz="1600" b="0" dirty="0" smtClean="0">
                <a:latin typeface="Calibri"/>
                <a:ea typeface="Calibri"/>
                <a:cs typeface="Calibri"/>
              </a:rPr>
              <a:t>должны проходить</a:t>
            </a:r>
          </a:p>
          <a:p>
            <a:endParaRPr lang="ru-RU" sz="1600" b="0" dirty="0">
              <a:latin typeface="Calibri"/>
              <a:ea typeface="Calibri"/>
              <a:cs typeface="Calibri"/>
            </a:endParaRPr>
          </a:p>
          <a:p>
            <a:r>
              <a:rPr lang="ru-RU" sz="1600" b="0" dirty="0" smtClean="0">
                <a:latin typeface="Calibri"/>
                <a:ea typeface="Calibri"/>
                <a:cs typeface="Calibri"/>
              </a:rPr>
              <a:t>Задачи можно связывать друг с другом. Если передвинуть срок одной задачи, сдвинется срок остальных</a:t>
            </a:r>
          </a:p>
          <a:p>
            <a:endParaRPr lang="ru-RU" sz="1600" b="0" dirty="0">
              <a:latin typeface="Calibri"/>
              <a:ea typeface="Calibri"/>
              <a:cs typeface="Calibri"/>
            </a:endParaRPr>
          </a:p>
        </p:txBody>
      </p:sp>
      <p:pic>
        <p:nvPicPr>
          <p:cNvPr id="5" name="Picture 2" descr="C:\Users\filippov\Desktop\Untitled-2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58000" y="6075100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Прямоугольник 5"/>
          <p:cNvSpPr/>
          <p:nvPr/>
        </p:nvSpPr>
        <p:spPr>
          <a:xfrm>
            <a:off x="13" y="314317"/>
            <a:ext cx="9143999" cy="830948"/>
          </a:xfrm>
          <a:prstGeom prst="rect">
            <a:avLst/>
          </a:prstGeom>
          <a:solidFill>
            <a:schemeClr val="bg1"/>
          </a:solidFill>
        </p:spPr>
        <p:txBody>
          <a:bodyPr wrap="square" lIns="91392" tIns="45696" rIns="91392" bIns="45696">
            <a:spAutoFit/>
          </a:bodyPr>
          <a:lstStyle/>
          <a:p>
            <a:pPr algn="ctr" defTabSz="685086">
              <a:lnSpc>
                <a:spcPct val="150000"/>
              </a:lnSpc>
              <a:buClr>
                <a:prstClr val="white"/>
              </a:buClr>
            </a:pPr>
            <a:r>
              <a:rPr lang="ru-RU" sz="3200" dirty="0" smtClean="0">
                <a:solidFill>
                  <a:srgbClr val="000000"/>
                </a:solidFill>
                <a:latin typeface="Calibri "/>
                <a:ea typeface="Calibri Light" charset="0"/>
                <a:cs typeface="Calibri Light" charset="0"/>
              </a:rPr>
              <a:t>Диаграмма </a:t>
            </a:r>
            <a:r>
              <a:rPr lang="ru-RU" sz="3200" dirty="0" err="1" smtClean="0">
                <a:solidFill>
                  <a:srgbClr val="000000"/>
                </a:solidFill>
                <a:latin typeface="Calibri "/>
                <a:ea typeface="Calibri Light" charset="0"/>
                <a:cs typeface="Calibri Light" charset="0"/>
              </a:rPr>
              <a:t>Ганта</a:t>
            </a:r>
            <a:endParaRPr lang="ru-RU" sz="3200" dirty="0">
              <a:solidFill>
                <a:srgbClr val="000000"/>
              </a:solidFill>
              <a:latin typeface="Calibri "/>
              <a:ea typeface="Calibri Light" charset="0"/>
              <a:cs typeface="Calibri Light" charset="0"/>
            </a:endParaRPr>
          </a:p>
        </p:txBody>
      </p:sp>
      <p:grpSp>
        <p:nvGrpSpPr>
          <p:cNvPr id="7" name="Группа 6"/>
          <p:cNvGrpSpPr/>
          <p:nvPr/>
        </p:nvGrpSpPr>
        <p:grpSpPr>
          <a:xfrm>
            <a:off x="2439731" y="934578"/>
            <a:ext cx="7970458" cy="4924841"/>
            <a:chOff x="42555" y="1801930"/>
            <a:chExt cx="13884392" cy="9049032"/>
          </a:xfrm>
        </p:grpSpPr>
        <p:pic>
          <p:nvPicPr>
            <p:cNvPr id="9" name="001-MacBook-Silver.png"/>
            <p:cNvPicPr>
              <a:picLocks noChangeAspect="1"/>
            </p:cNvPicPr>
            <p:nvPr/>
          </p:nvPicPr>
          <p:blipFill>
            <a:blip r:embed="rId3" cstate="print">
              <a:extLst/>
            </a:blip>
            <a:stretch>
              <a:fillRect/>
            </a:stretch>
          </p:blipFill>
          <p:spPr>
            <a:xfrm>
              <a:off x="42555" y="1801930"/>
              <a:ext cx="13884392" cy="9049032"/>
            </a:xfrm>
            <a:prstGeom prst="rect">
              <a:avLst/>
            </a:prstGeom>
            <a:ln w="12700">
              <a:miter lim="400000"/>
            </a:ln>
          </p:spPr>
        </p:pic>
        <p:sp>
          <p:nvSpPr>
            <p:cNvPr id="10" name="Прямоугольник 9"/>
            <p:cNvSpPr/>
            <p:nvPr/>
          </p:nvSpPr>
          <p:spPr>
            <a:xfrm>
              <a:off x="5814000" y="5929200"/>
              <a:ext cx="640800" cy="148184"/>
            </a:xfrm>
            <a:prstGeom prst="rect">
              <a:avLst/>
            </a:prstGeom>
            <a:solidFill>
              <a:srgbClr val="1D1E2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 dirty="0">
                <a:latin typeface="Trebuchet MS Обычный" charset="0"/>
              </a:endParaRPr>
            </a:p>
          </p:txBody>
        </p:sp>
      </p:grpSp>
      <p:pic>
        <p:nvPicPr>
          <p:cNvPr id="8" name="Picture 3" descr="C:\Users\dfilatkin\Documents\Bitrix24\dfilatkin\_задачки\_презентации\скриншоты\гант.pn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13001"/>
          <a:stretch/>
        </p:blipFill>
        <p:spPr bwMode="auto">
          <a:xfrm>
            <a:off x="4095269" y="1988840"/>
            <a:ext cx="4439131" cy="2808312"/>
          </a:xfrm>
          <a:prstGeom prst="rect">
            <a:avLst/>
          </a:prstGeom>
          <a:noFill/>
          <a:ln>
            <a:solidFill>
              <a:schemeClr val="bg1">
                <a:lumMod val="85000"/>
              </a:schemeClr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5171470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Группа 10"/>
          <p:cNvGrpSpPr/>
          <p:nvPr/>
        </p:nvGrpSpPr>
        <p:grpSpPr>
          <a:xfrm>
            <a:off x="2394029" y="968610"/>
            <a:ext cx="7970458" cy="4980670"/>
            <a:chOff x="-584628" y="-1213250"/>
            <a:chExt cx="13884392" cy="9049032"/>
          </a:xfrm>
        </p:grpSpPr>
        <p:grpSp>
          <p:nvGrpSpPr>
            <p:cNvPr id="12" name="Группа 11"/>
            <p:cNvGrpSpPr/>
            <p:nvPr/>
          </p:nvGrpSpPr>
          <p:grpSpPr>
            <a:xfrm>
              <a:off x="-584628" y="-1213250"/>
              <a:ext cx="13884392" cy="9049032"/>
              <a:chOff x="-584628" y="-1213250"/>
              <a:chExt cx="13884392" cy="9049032"/>
            </a:xfrm>
          </p:grpSpPr>
          <p:pic>
            <p:nvPicPr>
              <p:cNvPr id="14" name="001-MacBook-Silver.png"/>
              <p:cNvPicPr>
                <a:picLocks noChangeAspect="1"/>
              </p:cNvPicPr>
              <p:nvPr/>
            </p:nvPicPr>
            <p:blipFill>
              <a:blip r:embed="rId3" cstate="print">
                <a:extLst/>
              </a:blip>
              <a:stretch>
                <a:fillRect/>
              </a:stretch>
            </p:blipFill>
            <p:spPr>
              <a:xfrm>
                <a:off x="-584628" y="-1213250"/>
                <a:ext cx="13884392" cy="9049032"/>
              </a:xfrm>
              <a:prstGeom prst="rect">
                <a:avLst/>
              </a:prstGeom>
              <a:ln w="12700">
                <a:miter lim="400000"/>
              </a:ln>
            </p:spPr>
          </p:pic>
          <p:sp>
            <p:nvSpPr>
              <p:cNvPr id="22" name="Прямоугольник 21"/>
              <p:cNvSpPr/>
              <p:nvPr/>
            </p:nvSpPr>
            <p:spPr>
              <a:xfrm>
                <a:off x="5814000" y="5929200"/>
                <a:ext cx="640800" cy="148184"/>
              </a:xfrm>
              <a:prstGeom prst="rect">
                <a:avLst/>
              </a:prstGeom>
              <a:solidFill>
                <a:srgbClr val="1D1E2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ru-RU" dirty="0">
                  <a:latin typeface="Trebuchet MS Обычный" charset="0"/>
                </a:endParaRPr>
              </a:p>
            </p:txBody>
          </p:sp>
        </p:grpSp>
        <p:sp>
          <p:nvSpPr>
            <p:cNvPr id="13" name="Прямоугольник 12"/>
            <p:cNvSpPr/>
            <p:nvPr/>
          </p:nvSpPr>
          <p:spPr>
            <a:xfrm>
              <a:off x="2119745" y="665018"/>
              <a:ext cx="7938655" cy="5091546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 dirty="0">
                <a:latin typeface="Trebuchet MS Обычный" charset="0"/>
              </a:endParaRPr>
            </a:p>
          </p:txBody>
        </p:sp>
      </p:grpSp>
      <p:pic>
        <p:nvPicPr>
          <p:cNvPr id="5" name="Picture 2" descr="C:\Users\filippov\Desktop\Untitled-2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6075100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36" name="Группа 35"/>
          <p:cNvGrpSpPr/>
          <p:nvPr/>
        </p:nvGrpSpPr>
        <p:grpSpPr>
          <a:xfrm>
            <a:off x="345155" y="1802427"/>
            <a:ext cx="266405" cy="266404"/>
            <a:chOff x="2764887" y="6675559"/>
            <a:chExt cx="1080691" cy="1080690"/>
          </a:xfrm>
        </p:grpSpPr>
        <p:sp>
          <p:nvSpPr>
            <p:cNvPr id="37" name="Shape 695"/>
            <p:cNvSpPr/>
            <p:nvPr/>
          </p:nvSpPr>
          <p:spPr>
            <a:xfrm rot="20811724" flipH="1">
              <a:off x="2764887" y="6675559"/>
              <a:ext cx="1080691" cy="1080690"/>
            </a:xfrm>
            <a:prstGeom prst="ellipse">
              <a:avLst/>
            </a:prstGeom>
            <a:solidFill>
              <a:srgbClr val="2FC7F7"/>
            </a:solidFill>
            <a:ln w="25400">
              <a:miter lim="400000"/>
            </a:ln>
          </p:spPr>
          <p:txBody>
            <a:bodyPr lIns="50800" tIns="50800" rIns="50800" bIns="50800" anchor="ctr"/>
            <a:lstStyle/>
            <a:p>
              <a:pPr algn="ctr" defTabSz="825500">
                <a:defRPr b="0">
                  <a:solidFill>
                    <a:srgbClr val="FFFFFF"/>
                  </a:solidFill>
                  <a:latin typeface="Helvetica Light"/>
                  <a:ea typeface="Helvetica Light"/>
                  <a:cs typeface="Helvetica Light"/>
                  <a:sym typeface="Helvetica Light"/>
                </a:defRPr>
              </a:pPr>
              <a:endParaRPr/>
            </a:p>
          </p:txBody>
        </p:sp>
        <p:sp>
          <p:nvSpPr>
            <p:cNvPr id="38" name="Shape 696"/>
            <p:cNvSpPr/>
            <p:nvPr/>
          </p:nvSpPr>
          <p:spPr>
            <a:xfrm rot="20811724" flipH="1">
              <a:off x="2911164" y="6821835"/>
              <a:ext cx="788137" cy="788137"/>
            </a:xfrm>
            <a:prstGeom prst="ellipse">
              <a:avLst/>
            </a:prstGeom>
            <a:solidFill>
              <a:srgbClr val="FFFFFF"/>
            </a:solidFill>
            <a:ln w="3175">
              <a:miter lim="400000"/>
            </a:ln>
          </p:spPr>
          <p:txBody>
            <a:bodyPr lIns="50800" tIns="50800" rIns="50800" bIns="50800" anchor="ctr"/>
            <a:lstStyle/>
            <a:p>
              <a:pPr algn="ctr" defTabSz="825500">
                <a:defRPr b="0">
                  <a:solidFill>
                    <a:srgbClr val="FFFFFF"/>
                  </a:solidFill>
                  <a:latin typeface="Helvetica Light"/>
                  <a:ea typeface="Helvetica Light"/>
                  <a:cs typeface="Helvetica Light"/>
                  <a:sym typeface="Helvetica Light"/>
                </a:defRPr>
              </a:pPr>
              <a:endParaRPr/>
            </a:p>
          </p:txBody>
        </p:sp>
        <p:sp>
          <p:nvSpPr>
            <p:cNvPr id="39" name="Shape 697"/>
            <p:cNvSpPr/>
            <p:nvPr/>
          </p:nvSpPr>
          <p:spPr>
            <a:xfrm rot="20811724" flipH="1">
              <a:off x="3004316" y="6914987"/>
              <a:ext cx="601833" cy="601834"/>
            </a:xfrm>
            <a:prstGeom prst="ellipse">
              <a:avLst/>
            </a:prstGeom>
            <a:solidFill>
              <a:srgbClr val="0066A1"/>
            </a:solidFill>
            <a:ln w="3175">
              <a:miter lim="400000"/>
            </a:ln>
          </p:spPr>
          <p:txBody>
            <a:bodyPr lIns="50800" tIns="50800" rIns="50800" bIns="50800" anchor="ctr"/>
            <a:lstStyle/>
            <a:p>
              <a:pPr algn="ctr" defTabSz="825500">
                <a:defRPr b="0">
                  <a:solidFill>
                    <a:srgbClr val="FFFFFF"/>
                  </a:solidFill>
                  <a:latin typeface="Helvetica Light"/>
                  <a:ea typeface="Helvetica Light"/>
                  <a:cs typeface="Helvetica Light"/>
                  <a:sym typeface="Helvetica Light"/>
                </a:defRPr>
              </a:pPr>
              <a:endParaRPr/>
            </a:p>
          </p:txBody>
        </p:sp>
      </p:grpSp>
      <p:grpSp>
        <p:nvGrpSpPr>
          <p:cNvPr id="40" name="Группа 39"/>
          <p:cNvGrpSpPr/>
          <p:nvPr/>
        </p:nvGrpSpPr>
        <p:grpSpPr>
          <a:xfrm>
            <a:off x="345151" y="2329191"/>
            <a:ext cx="266405" cy="266404"/>
            <a:chOff x="2764887" y="6675559"/>
            <a:chExt cx="1080691" cy="1080690"/>
          </a:xfrm>
        </p:grpSpPr>
        <p:sp>
          <p:nvSpPr>
            <p:cNvPr id="41" name="Shape 695"/>
            <p:cNvSpPr/>
            <p:nvPr/>
          </p:nvSpPr>
          <p:spPr>
            <a:xfrm rot="20811724" flipH="1">
              <a:off x="2764887" y="6675559"/>
              <a:ext cx="1080691" cy="1080690"/>
            </a:xfrm>
            <a:prstGeom prst="ellipse">
              <a:avLst/>
            </a:prstGeom>
            <a:solidFill>
              <a:srgbClr val="2FC7F7"/>
            </a:solidFill>
            <a:ln w="25400">
              <a:miter lim="400000"/>
            </a:ln>
          </p:spPr>
          <p:txBody>
            <a:bodyPr lIns="50800" tIns="50800" rIns="50800" bIns="50800" anchor="ctr"/>
            <a:lstStyle/>
            <a:p>
              <a:pPr algn="ctr" defTabSz="825500">
                <a:defRPr b="0">
                  <a:solidFill>
                    <a:srgbClr val="FFFFFF"/>
                  </a:solidFill>
                  <a:latin typeface="Helvetica Light"/>
                  <a:ea typeface="Helvetica Light"/>
                  <a:cs typeface="Helvetica Light"/>
                  <a:sym typeface="Helvetica Light"/>
                </a:defRPr>
              </a:pPr>
              <a:endParaRPr/>
            </a:p>
          </p:txBody>
        </p:sp>
        <p:sp>
          <p:nvSpPr>
            <p:cNvPr id="70" name="Shape 696"/>
            <p:cNvSpPr/>
            <p:nvPr/>
          </p:nvSpPr>
          <p:spPr>
            <a:xfrm rot="20811724" flipH="1">
              <a:off x="2911164" y="6821835"/>
              <a:ext cx="788137" cy="788137"/>
            </a:xfrm>
            <a:prstGeom prst="ellipse">
              <a:avLst/>
            </a:prstGeom>
            <a:solidFill>
              <a:srgbClr val="FFFFFF"/>
            </a:solidFill>
            <a:ln w="3175">
              <a:miter lim="400000"/>
            </a:ln>
          </p:spPr>
          <p:txBody>
            <a:bodyPr lIns="50800" tIns="50800" rIns="50800" bIns="50800" anchor="ctr"/>
            <a:lstStyle/>
            <a:p>
              <a:pPr algn="ctr" defTabSz="825500">
                <a:defRPr b="0">
                  <a:solidFill>
                    <a:srgbClr val="FFFFFF"/>
                  </a:solidFill>
                  <a:latin typeface="Helvetica Light"/>
                  <a:ea typeface="Helvetica Light"/>
                  <a:cs typeface="Helvetica Light"/>
                  <a:sym typeface="Helvetica Light"/>
                </a:defRPr>
              </a:pPr>
              <a:endParaRPr/>
            </a:p>
          </p:txBody>
        </p:sp>
        <p:sp>
          <p:nvSpPr>
            <p:cNvPr id="71" name="Shape 697"/>
            <p:cNvSpPr/>
            <p:nvPr/>
          </p:nvSpPr>
          <p:spPr>
            <a:xfrm rot="20811724" flipH="1">
              <a:off x="3004316" y="6914987"/>
              <a:ext cx="601833" cy="601834"/>
            </a:xfrm>
            <a:prstGeom prst="ellipse">
              <a:avLst/>
            </a:prstGeom>
            <a:solidFill>
              <a:srgbClr val="0066A1"/>
            </a:solidFill>
            <a:ln w="3175">
              <a:miter lim="400000"/>
            </a:ln>
          </p:spPr>
          <p:txBody>
            <a:bodyPr lIns="50800" tIns="50800" rIns="50800" bIns="50800" anchor="ctr"/>
            <a:lstStyle/>
            <a:p>
              <a:pPr algn="ctr" defTabSz="825500">
                <a:defRPr b="0">
                  <a:solidFill>
                    <a:srgbClr val="FFFFFF"/>
                  </a:solidFill>
                  <a:latin typeface="Helvetica Light"/>
                  <a:ea typeface="Helvetica Light"/>
                  <a:cs typeface="Helvetica Light"/>
                  <a:sym typeface="Helvetica Light"/>
                </a:defRPr>
              </a:pPr>
              <a:endParaRPr/>
            </a:p>
          </p:txBody>
        </p:sp>
      </p:grpSp>
      <p:grpSp>
        <p:nvGrpSpPr>
          <p:cNvPr id="72" name="Группа 71"/>
          <p:cNvGrpSpPr/>
          <p:nvPr/>
        </p:nvGrpSpPr>
        <p:grpSpPr>
          <a:xfrm>
            <a:off x="345152" y="2855800"/>
            <a:ext cx="266405" cy="266404"/>
            <a:chOff x="2764887" y="6675559"/>
            <a:chExt cx="1080691" cy="1080690"/>
          </a:xfrm>
        </p:grpSpPr>
        <p:sp>
          <p:nvSpPr>
            <p:cNvPr id="73" name="Shape 695"/>
            <p:cNvSpPr/>
            <p:nvPr/>
          </p:nvSpPr>
          <p:spPr>
            <a:xfrm rot="20811724" flipH="1">
              <a:off x="2764887" y="6675559"/>
              <a:ext cx="1080691" cy="1080690"/>
            </a:xfrm>
            <a:prstGeom prst="ellipse">
              <a:avLst/>
            </a:prstGeom>
            <a:solidFill>
              <a:srgbClr val="2FC7F7"/>
            </a:solidFill>
            <a:ln w="25400">
              <a:miter lim="400000"/>
            </a:ln>
          </p:spPr>
          <p:txBody>
            <a:bodyPr lIns="50800" tIns="50800" rIns="50800" bIns="50800" anchor="ctr"/>
            <a:lstStyle/>
            <a:p>
              <a:pPr algn="ctr" defTabSz="825500">
                <a:defRPr b="0">
                  <a:solidFill>
                    <a:srgbClr val="FFFFFF"/>
                  </a:solidFill>
                  <a:latin typeface="Helvetica Light"/>
                  <a:ea typeface="Helvetica Light"/>
                  <a:cs typeface="Helvetica Light"/>
                  <a:sym typeface="Helvetica Light"/>
                </a:defRPr>
              </a:pPr>
              <a:endParaRPr/>
            </a:p>
          </p:txBody>
        </p:sp>
        <p:sp>
          <p:nvSpPr>
            <p:cNvPr id="74" name="Shape 696"/>
            <p:cNvSpPr/>
            <p:nvPr/>
          </p:nvSpPr>
          <p:spPr>
            <a:xfrm rot="20811724" flipH="1">
              <a:off x="2911164" y="6821835"/>
              <a:ext cx="788137" cy="788137"/>
            </a:xfrm>
            <a:prstGeom prst="ellipse">
              <a:avLst/>
            </a:prstGeom>
            <a:solidFill>
              <a:srgbClr val="FFFFFF"/>
            </a:solidFill>
            <a:ln w="3175">
              <a:miter lim="400000"/>
            </a:ln>
          </p:spPr>
          <p:txBody>
            <a:bodyPr lIns="50800" tIns="50800" rIns="50800" bIns="50800" anchor="ctr"/>
            <a:lstStyle/>
            <a:p>
              <a:pPr algn="ctr" defTabSz="825500">
                <a:defRPr b="0">
                  <a:solidFill>
                    <a:srgbClr val="FFFFFF"/>
                  </a:solidFill>
                  <a:latin typeface="Helvetica Light"/>
                  <a:ea typeface="Helvetica Light"/>
                  <a:cs typeface="Helvetica Light"/>
                  <a:sym typeface="Helvetica Light"/>
                </a:defRPr>
              </a:pPr>
              <a:endParaRPr/>
            </a:p>
          </p:txBody>
        </p:sp>
        <p:sp>
          <p:nvSpPr>
            <p:cNvPr id="75" name="Shape 697"/>
            <p:cNvSpPr/>
            <p:nvPr/>
          </p:nvSpPr>
          <p:spPr>
            <a:xfrm rot="20811724" flipH="1">
              <a:off x="3004316" y="6914987"/>
              <a:ext cx="601833" cy="601834"/>
            </a:xfrm>
            <a:prstGeom prst="ellipse">
              <a:avLst/>
            </a:prstGeom>
            <a:solidFill>
              <a:srgbClr val="0066A1"/>
            </a:solidFill>
            <a:ln w="3175">
              <a:miter lim="400000"/>
            </a:ln>
          </p:spPr>
          <p:txBody>
            <a:bodyPr lIns="50800" tIns="50800" rIns="50800" bIns="50800" anchor="ctr"/>
            <a:lstStyle/>
            <a:p>
              <a:pPr algn="ctr" defTabSz="825500">
                <a:defRPr b="0">
                  <a:solidFill>
                    <a:srgbClr val="FFFFFF"/>
                  </a:solidFill>
                  <a:latin typeface="Helvetica Light"/>
                  <a:ea typeface="Helvetica Light"/>
                  <a:cs typeface="Helvetica Light"/>
                  <a:sym typeface="Helvetica Light"/>
                </a:defRPr>
              </a:pPr>
              <a:endParaRPr/>
            </a:p>
          </p:txBody>
        </p:sp>
      </p:grpSp>
      <p:grpSp>
        <p:nvGrpSpPr>
          <p:cNvPr id="76" name="Группа 75"/>
          <p:cNvGrpSpPr/>
          <p:nvPr/>
        </p:nvGrpSpPr>
        <p:grpSpPr>
          <a:xfrm>
            <a:off x="345153" y="3407742"/>
            <a:ext cx="266405" cy="266405"/>
            <a:chOff x="2764887" y="6675559"/>
            <a:chExt cx="1080691" cy="1080690"/>
          </a:xfrm>
        </p:grpSpPr>
        <p:sp>
          <p:nvSpPr>
            <p:cNvPr id="77" name="Shape 695"/>
            <p:cNvSpPr/>
            <p:nvPr/>
          </p:nvSpPr>
          <p:spPr>
            <a:xfrm rot="20811724" flipH="1">
              <a:off x="2764887" y="6675559"/>
              <a:ext cx="1080691" cy="1080690"/>
            </a:xfrm>
            <a:prstGeom prst="ellipse">
              <a:avLst/>
            </a:prstGeom>
            <a:solidFill>
              <a:srgbClr val="2FC7F7"/>
            </a:solidFill>
            <a:ln w="25400">
              <a:miter lim="400000"/>
            </a:ln>
          </p:spPr>
          <p:txBody>
            <a:bodyPr lIns="50800" tIns="50800" rIns="50800" bIns="50800" anchor="ctr"/>
            <a:lstStyle/>
            <a:p>
              <a:pPr algn="ctr" defTabSz="825500">
                <a:defRPr b="0">
                  <a:solidFill>
                    <a:srgbClr val="FFFFFF"/>
                  </a:solidFill>
                  <a:latin typeface="Helvetica Light"/>
                  <a:ea typeface="Helvetica Light"/>
                  <a:cs typeface="Helvetica Light"/>
                  <a:sym typeface="Helvetica Light"/>
                </a:defRPr>
              </a:pPr>
              <a:endParaRPr/>
            </a:p>
          </p:txBody>
        </p:sp>
        <p:sp>
          <p:nvSpPr>
            <p:cNvPr id="78" name="Shape 696"/>
            <p:cNvSpPr/>
            <p:nvPr/>
          </p:nvSpPr>
          <p:spPr>
            <a:xfrm rot="20811724" flipH="1">
              <a:off x="2911164" y="6821835"/>
              <a:ext cx="788137" cy="788137"/>
            </a:xfrm>
            <a:prstGeom prst="ellipse">
              <a:avLst/>
            </a:prstGeom>
            <a:solidFill>
              <a:srgbClr val="FFFFFF"/>
            </a:solidFill>
            <a:ln w="3175">
              <a:miter lim="400000"/>
            </a:ln>
          </p:spPr>
          <p:txBody>
            <a:bodyPr lIns="50800" tIns="50800" rIns="50800" bIns="50800" anchor="ctr"/>
            <a:lstStyle/>
            <a:p>
              <a:pPr algn="ctr" defTabSz="825500">
                <a:defRPr b="0">
                  <a:solidFill>
                    <a:srgbClr val="FFFFFF"/>
                  </a:solidFill>
                  <a:latin typeface="Helvetica Light"/>
                  <a:ea typeface="Helvetica Light"/>
                  <a:cs typeface="Helvetica Light"/>
                  <a:sym typeface="Helvetica Light"/>
                </a:defRPr>
              </a:pPr>
              <a:endParaRPr/>
            </a:p>
          </p:txBody>
        </p:sp>
        <p:sp>
          <p:nvSpPr>
            <p:cNvPr id="79" name="Shape 697"/>
            <p:cNvSpPr/>
            <p:nvPr/>
          </p:nvSpPr>
          <p:spPr>
            <a:xfrm rot="20811724" flipH="1">
              <a:off x="3004316" y="6914987"/>
              <a:ext cx="601833" cy="601834"/>
            </a:xfrm>
            <a:prstGeom prst="ellipse">
              <a:avLst/>
            </a:prstGeom>
            <a:solidFill>
              <a:srgbClr val="0066A1"/>
            </a:solidFill>
            <a:ln w="3175">
              <a:miter lim="400000"/>
            </a:ln>
          </p:spPr>
          <p:txBody>
            <a:bodyPr lIns="50800" tIns="50800" rIns="50800" bIns="50800" anchor="ctr"/>
            <a:lstStyle/>
            <a:p>
              <a:pPr algn="ctr" defTabSz="825500">
                <a:defRPr b="0">
                  <a:solidFill>
                    <a:srgbClr val="FFFFFF"/>
                  </a:solidFill>
                  <a:latin typeface="Helvetica Light"/>
                  <a:ea typeface="Helvetica Light"/>
                  <a:cs typeface="Helvetica Light"/>
                  <a:sym typeface="Helvetica Light"/>
                </a:defRPr>
              </a:pPr>
              <a:endParaRPr/>
            </a:p>
          </p:txBody>
        </p:sp>
      </p:grpSp>
      <p:grpSp>
        <p:nvGrpSpPr>
          <p:cNvPr id="80" name="Группа 79"/>
          <p:cNvGrpSpPr/>
          <p:nvPr/>
        </p:nvGrpSpPr>
        <p:grpSpPr>
          <a:xfrm>
            <a:off x="345155" y="4560358"/>
            <a:ext cx="266405" cy="266405"/>
            <a:chOff x="2764887" y="6675559"/>
            <a:chExt cx="1080691" cy="1080690"/>
          </a:xfrm>
        </p:grpSpPr>
        <p:sp>
          <p:nvSpPr>
            <p:cNvPr id="81" name="Shape 695"/>
            <p:cNvSpPr/>
            <p:nvPr/>
          </p:nvSpPr>
          <p:spPr>
            <a:xfrm rot="20811724" flipH="1">
              <a:off x="2764887" y="6675559"/>
              <a:ext cx="1080691" cy="1080690"/>
            </a:xfrm>
            <a:prstGeom prst="ellipse">
              <a:avLst/>
            </a:prstGeom>
            <a:solidFill>
              <a:srgbClr val="2FC7F7"/>
            </a:solidFill>
            <a:ln w="25400">
              <a:miter lim="400000"/>
            </a:ln>
          </p:spPr>
          <p:txBody>
            <a:bodyPr lIns="50800" tIns="50800" rIns="50800" bIns="50800" anchor="ctr"/>
            <a:lstStyle/>
            <a:p>
              <a:pPr algn="ctr" defTabSz="825500">
                <a:defRPr b="0">
                  <a:solidFill>
                    <a:srgbClr val="FFFFFF"/>
                  </a:solidFill>
                  <a:latin typeface="Helvetica Light"/>
                  <a:ea typeface="Helvetica Light"/>
                  <a:cs typeface="Helvetica Light"/>
                  <a:sym typeface="Helvetica Light"/>
                </a:defRPr>
              </a:pPr>
              <a:endParaRPr/>
            </a:p>
          </p:txBody>
        </p:sp>
        <p:sp>
          <p:nvSpPr>
            <p:cNvPr id="82" name="Shape 696"/>
            <p:cNvSpPr/>
            <p:nvPr/>
          </p:nvSpPr>
          <p:spPr>
            <a:xfrm rot="20811724" flipH="1">
              <a:off x="2911164" y="6821835"/>
              <a:ext cx="788137" cy="788137"/>
            </a:xfrm>
            <a:prstGeom prst="ellipse">
              <a:avLst/>
            </a:prstGeom>
            <a:solidFill>
              <a:srgbClr val="FFFFFF"/>
            </a:solidFill>
            <a:ln w="3175">
              <a:miter lim="400000"/>
            </a:ln>
          </p:spPr>
          <p:txBody>
            <a:bodyPr lIns="50800" tIns="50800" rIns="50800" bIns="50800" anchor="ctr"/>
            <a:lstStyle/>
            <a:p>
              <a:pPr algn="ctr" defTabSz="825500">
                <a:defRPr b="0">
                  <a:solidFill>
                    <a:srgbClr val="FFFFFF"/>
                  </a:solidFill>
                  <a:latin typeface="Helvetica Light"/>
                  <a:ea typeface="Helvetica Light"/>
                  <a:cs typeface="Helvetica Light"/>
                  <a:sym typeface="Helvetica Light"/>
                </a:defRPr>
              </a:pPr>
              <a:endParaRPr/>
            </a:p>
          </p:txBody>
        </p:sp>
        <p:sp>
          <p:nvSpPr>
            <p:cNvPr id="83" name="Shape 697"/>
            <p:cNvSpPr/>
            <p:nvPr/>
          </p:nvSpPr>
          <p:spPr>
            <a:xfrm rot="20811724" flipH="1">
              <a:off x="3004316" y="6914987"/>
              <a:ext cx="601833" cy="601834"/>
            </a:xfrm>
            <a:prstGeom prst="ellipse">
              <a:avLst/>
            </a:prstGeom>
            <a:solidFill>
              <a:srgbClr val="0066A1"/>
            </a:solidFill>
            <a:ln w="3175">
              <a:miter lim="400000"/>
            </a:ln>
          </p:spPr>
          <p:txBody>
            <a:bodyPr lIns="50800" tIns="50800" rIns="50800" bIns="50800" anchor="ctr"/>
            <a:lstStyle/>
            <a:p>
              <a:pPr algn="ctr" defTabSz="825500">
                <a:defRPr b="0">
                  <a:solidFill>
                    <a:srgbClr val="FFFFFF"/>
                  </a:solidFill>
                  <a:latin typeface="Helvetica Light"/>
                  <a:ea typeface="Helvetica Light"/>
                  <a:cs typeface="Helvetica Light"/>
                  <a:sym typeface="Helvetica Light"/>
                </a:defRPr>
              </a:pPr>
              <a:endParaRPr/>
            </a:p>
          </p:txBody>
        </p:sp>
      </p:grpSp>
      <p:sp>
        <p:nvSpPr>
          <p:cNvPr id="84" name="TextBox 83"/>
          <p:cNvSpPr txBox="1"/>
          <p:nvPr/>
        </p:nvSpPr>
        <p:spPr>
          <a:xfrm>
            <a:off x="635753" y="1730419"/>
            <a:ext cx="3000144" cy="33547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ru-RU" sz="1600" dirty="0" smtClean="0"/>
              <a:t>Постановщик и ответственный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ru-RU" sz="1600" dirty="0" smtClean="0"/>
              <a:t>Крайний срок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ru-RU" sz="1600" dirty="0" smtClean="0"/>
              <a:t>Счетчик новых комментариев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ru-RU" sz="1600" dirty="0" smtClean="0"/>
              <a:t>Файлы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ru-RU" sz="1600" dirty="0" smtClean="0"/>
              <a:t>Чек-лист 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ru-RU" sz="1600" dirty="0" smtClean="0"/>
              <a:t>Общие стадии для всей компании</a:t>
            </a:r>
            <a:endParaRPr lang="ru-RU" sz="1600" dirty="0"/>
          </a:p>
        </p:txBody>
      </p:sp>
      <p:grpSp>
        <p:nvGrpSpPr>
          <p:cNvPr id="85" name="Группа 84"/>
          <p:cNvGrpSpPr/>
          <p:nvPr/>
        </p:nvGrpSpPr>
        <p:grpSpPr>
          <a:xfrm>
            <a:off x="345154" y="3979131"/>
            <a:ext cx="266405" cy="266405"/>
            <a:chOff x="2764887" y="6675559"/>
            <a:chExt cx="1080691" cy="1080690"/>
          </a:xfrm>
        </p:grpSpPr>
        <p:sp>
          <p:nvSpPr>
            <p:cNvPr id="86" name="Shape 695"/>
            <p:cNvSpPr/>
            <p:nvPr/>
          </p:nvSpPr>
          <p:spPr>
            <a:xfrm rot="20811724" flipH="1">
              <a:off x="2764887" y="6675559"/>
              <a:ext cx="1080691" cy="1080690"/>
            </a:xfrm>
            <a:prstGeom prst="ellipse">
              <a:avLst/>
            </a:prstGeom>
            <a:solidFill>
              <a:srgbClr val="2FC7F7"/>
            </a:solidFill>
            <a:ln w="25400">
              <a:miter lim="400000"/>
            </a:ln>
          </p:spPr>
          <p:txBody>
            <a:bodyPr lIns="50800" tIns="50800" rIns="50800" bIns="50800" anchor="ctr"/>
            <a:lstStyle/>
            <a:p>
              <a:pPr algn="ctr" defTabSz="825500">
                <a:defRPr b="0">
                  <a:solidFill>
                    <a:srgbClr val="FFFFFF"/>
                  </a:solidFill>
                  <a:latin typeface="Helvetica Light"/>
                  <a:ea typeface="Helvetica Light"/>
                  <a:cs typeface="Helvetica Light"/>
                  <a:sym typeface="Helvetica Light"/>
                </a:defRPr>
              </a:pPr>
              <a:endParaRPr/>
            </a:p>
          </p:txBody>
        </p:sp>
        <p:sp>
          <p:nvSpPr>
            <p:cNvPr id="87" name="Shape 696"/>
            <p:cNvSpPr/>
            <p:nvPr/>
          </p:nvSpPr>
          <p:spPr>
            <a:xfrm rot="20811724" flipH="1">
              <a:off x="2911164" y="6821835"/>
              <a:ext cx="788137" cy="788137"/>
            </a:xfrm>
            <a:prstGeom prst="ellipse">
              <a:avLst/>
            </a:prstGeom>
            <a:solidFill>
              <a:srgbClr val="FFFFFF"/>
            </a:solidFill>
            <a:ln w="3175">
              <a:miter lim="400000"/>
            </a:ln>
          </p:spPr>
          <p:txBody>
            <a:bodyPr lIns="50800" tIns="50800" rIns="50800" bIns="50800" anchor="ctr"/>
            <a:lstStyle/>
            <a:p>
              <a:pPr algn="ctr" defTabSz="825500">
                <a:defRPr b="0">
                  <a:solidFill>
                    <a:srgbClr val="FFFFFF"/>
                  </a:solidFill>
                  <a:latin typeface="Helvetica Light"/>
                  <a:ea typeface="Helvetica Light"/>
                  <a:cs typeface="Helvetica Light"/>
                  <a:sym typeface="Helvetica Light"/>
                </a:defRPr>
              </a:pPr>
              <a:endParaRPr/>
            </a:p>
          </p:txBody>
        </p:sp>
        <p:sp>
          <p:nvSpPr>
            <p:cNvPr id="88" name="Shape 697"/>
            <p:cNvSpPr/>
            <p:nvPr/>
          </p:nvSpPr>
          <p:spPr>
            <a:xfrm rot="20811724" flipH="1">
              <a:off x="3004316" y="6914987"/>
              <a:ext cx="601833" cy="601834"/>
            </a:xfrm>
            <a:prstGeom prst="ellipse">
              <a:avLst/>
            </a:prstGeom>
            <a:solidFill>
              <a:srgbClr val="0066A1"/>
            </a:solidFill>
            <a:ln w="3175">
              <a:miter lim="400000"/>
            </a:ln>
          </p:spPr>
          <p:txBody>
            <a:bodyPr lIns="50800" tIns="50800" rIns="50800" bIns="50800" anchor="ctr"/>
            <a:lstStyle/>
            <a:p>
              <a:pPr algn="ctr" defTabSz="825500">
                <a:defRPr b="0">
                  <a:solidFill>
                    <a:srgbClr val="FFFFFF"/>
                  </a:solidFill>
                  <a:latin typeface="Helvetica Light"/>
                  <a:ea typeface="Helvetica Light"/>
                  <a:cs typeface="Helvetica Light"/>
                  <a:sym typeface="Helvetica Light"/>
                </a:defRPr>
              </a:pPr>
              <a:endParaRPr/>
            </a:p>
          </p:txBody>
        </p:sp>
      </p:grpSp>
      <p:sp>
        <p:nvSpPr>
          <p:cNvPr id="89" name="TextBox 88"/>
          <p:cNvSpPr txBox="1"/>
          <p:nvPr/>
        </p:nvSpPr>
        <p:spPr>
          <a:xfrm>
            <a:off x="0" y="356712"/>
            <a:ext cx="9144000" cy="92333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ru-RU" sz="5400" dirty="0" err="1" smtClean="0">
                <a:latin typeface="+mj-lt"/>
              </a:rPr>
              <a:t>Канбан</a:t>
            </a:r>
            <a:r>
              <a:rPr lang="ru-RU" sz="5400" dirty="0" smtClean="0">
                <a:latin typeface="+mj-lt"/>
              </a:rPr>
              <a:t> в задачах</a:t>
            </a:r>
            <a:endParaRPr lang="ru-RU" sz="5400" dirty="0">
              <a:latin typeface="+mj-lt"/>
            </a:endParaRPr>
          </a:p>
        </p:txBody>
      </p:sp>
      <p:pic>
        <p:nvPicPr>
          <p:cNvPr id="90" name="Рисунок 89"/>
          <p:cNvPicPr>
            <a:picLocks noChangeAspect="1"/>
          </p:cNvPicPr>
          <p:nvPr/>
        </p:nvPicPr>
        <p:blipFill rotWithShape="1">
          <a:blip r:embed="rId5" cstate="print"/>
          <a:srcRect b="33862"/>
          <a:stretch/>
        </p:blipFill>
        <p:spPr>
          <a:xfrm>
            <a:off x="3968640" y="2079482"/>
            <a:ext cx="4545182" cy="2702445"/>
          </a:xfrm>
          <a:prstGeom prst="roundRect">
            <a:avLst>
              <a:gd name="adj" fmla="val 1966"/>
            </a:avLst>
          </a:prstGeom>
        </p:spPr>
      </p:pic>
    </p:spTree>
    <p:extLst>
      <p:ext uri="{BB962C8B-B14F-4D97-AF65-F5344CB8AC3E}">
        <p14:creationId xmlns:p14="http://schemas.microsoft.com/office/powerpoint/2010/main" xmlns="" val="4678752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2" descr="C:\Users\filippov\Desktop\Untitled-2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58000" y="6075099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7" name="Группа 6"/>
          <p:cNvGrpSpPr/>
          <p:nvPr/>
        </p:nvGrpSpPr>
        <p:grpSpPr>
          <a:xfrm>
            <a:off x="1259632" y="1256221"/>
            <a:ext cx="7200800" cy="4693059"/>
            <a:chOff x="-584628" y="-1213250"/>
            <a:chExt cx="13884392" cy="9049032"/>
          </a:xfrm>
        </p:grpSpPr>
        <p:grpSp>
          <p:nvGrpSpPr>
            <p:cNvPr id="8" name="Группа 7"/>
            <p:cNvGrpSpPr/>
            <p:nvPr/>
          </p:nvGrpSpPr>
          <p:grpSpPr>
            <a:xfrm>
              <a:off x="-584628" y="-1213250"/>
              <a:ext cx="13884392" cy="9049032"/>
              <a:chOff x="-584628" y="-1213250"/>
              <a:chExt cx="13884392" cy="9049032"/>
            </a:xfrm>
          </p:grpSpPr>
          <p:pic>
            <p:nvPicPr>
              <p:cNvPr id="10" name="001-MacBook-Silver.png"/>
              <p:cNvPicPr>
                <a:picLocks noChangeAspect="1"/>
              </p:cNvPicPr>
              <p:nvPr/>
            </p:nvPicPr>
            <p:blipFill>
              <a:blip r:embed="rId4" cstate="print">
                <a:extLst/>
              </a:blip>
              <a:stretch>
                <a:fillRect/>
              </a:stretch>
            </p:blipFill>
            <p:spPr>
              <a:xfrm>
                <a:off x="-584628" y="-1213250"/>
                <a:ext cx="13884392" cy="9049032"/>
              </a:xfrm>
              <a:prstGeom prst="rect">
                <a:avLst/>
              </a:prstGeom>
              <a:ln w="12700">
                <a:miter lim="400000"/>
              </a:ln>
            </p:spPr>
          </p:pic>
          <p:sp>
            <p:nvSpPr>
              <p:cNvPr id="11" name="Прямоугольник 10"/>
              <p:cNvSpPr/>
              <p:nvPr/>
            </p:nvSpPr>
            <p:spPr>
              <a:xfrm>
                <a:off x="5814000" y="5929200"/>
                <a:ext cx="640800" cy="148184"/>
              </a:xfrm>
              <a:prstGeom prst="rect">
                <a:avLst/>
              </a:prstGeom>
              <a:solidFill>
                <a:srgbClr val="1D1E2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ru-RU" dirty="0">
                  <a:latin typeface="Trebuchet MS Обычный" charset="0"/>
                </a:endParaRPr>
              </a:p>
            </p:txBody>
          </p:sp>
        </p:grpSp>
        <p:sp>
          <p:nvSpPr>
            <p:cNvPr id="9" name="Прямоугольник 8"/>
            <p:cNvSpPr/>
            <p:nvPr/>
          </p:nvSpPr>
          <p:spPr>
            <a:xfrm>
              <a:off x="2119745" y="665018"/>
              <a:ext cx="7938655" cy="5091546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 dirty="0">
                <a:latin typeface="Trebuchet MS Обычный" charset="0"/>
              </a:endParaRPr>
            </a:p>
          </p:txBody>
        </p:sp>
      </p:grpSp>
      <p:pic>
        <p:nvPicPr>
          <p:cNvPr id="17" name="Рисунок 16"/>
          <p:cNvPicPr>
            <a:picLocks noChangeAspect="1"/>
          </p:cNvPicPr>
          <p:nvPr/>
        </p:nvPicPr>
        <p:blipFill rotWithShape="1">
          <a:blip r:embed="rId5" cstate="print"/>
          <a:srcRect r="1462"/>
          <a:stretch/>
        </p:blipFill>
        <p:spPr>
          <a:xfrm>
            <a:off x="2699792" y="2304142"/>
            <a:ext cx="4085690" cy="2565018"/>
          </a:xfrm>
          <a:prstGeom prst="rect">
            <a:avLst/>
          </a:prstGeom>
        </p:spPr>
      </p:pic>
      <p:sp>
        <p:nvSpPr>
          <p:cNvPr id="18" name="Shape 348"/>
          <p:cNvSpPr/>
          <p:nvPr/>
        </p:nvSpPr>
        <p:spPr>
          <a:xfrm rot="20360633">
            <a:off x="2027515" y="1933905"/>
            <a:ext cx="1168719" cy="107266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0456" extrusionOk="0">
                <a:moveTo>
                  <a:pt x="0" y="3186"/>
                </a:moveTo>
                <a:cubicBezTo>
                  <a:pt x="4602" y="-1144"/>
                  <a:pt x="10308" y="-1054"/>
                  <a:pt x="14856" y="3420"/>
                </a:cubicBezTo>
                <a:cubicBezTo>
                  <a:pt x="18616" y="7119"/>
                  <a:pt x="21105" y="13406"/>
                  <a:pt x="21600" y="20456"/>
                </a:cubicBezTo>
              </a:path>
            </a:pathLst>
          </a:custGeom>
          <a:ln w="63500" cap="rnd">
            <a:solidFill>
              <a:srgbClr val="0066A1"/>
            </a:solidFill>
            <a:custDash>
              <a:ds d="100000" sp="200000"/>
            </a:custDash>
            <a:headEnd type="oval"/>
            <a:tailEnd type="stealth"/>
          </a:ln>
        </p:spPr>
        <p:txBody>
          <a:bodyPr lIns="60960" tIns="60960" rIns="60960" bIns="60960"/>
          <a:lstStyle/>
          <a:p>
            <a:endParaRPr sz="900" dirty="0">
              <a:latin typeface="Trebuchet MS Обычный" charset="0"/>
            </a:endParaRPr>
          </a:p>
        </p:txBody>
      </p:sp>
      <p:sp>
        <p:nvSpPr>
          <p:cNvPr id="19" name="Shape 348"/>
          <p:cNvSpPr/>
          <p:nvPr/>
        </p:nvSpPr>
        <p:spPr>
          <a:xfrm rot="19544721" flipH="1" flipV="1">
            <a:off x="6078446" y="3273124"/>
            <a:ext cx="1055988" cy="107266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0456" extrusionOk="0">
                <a:moveTo>
                  <a:pt x="0" y="3186"/>
                </a:moveTo>
                <a:cubicBezTo>
                  <a:pt x="4602" y="-1144"/>
                  <a:pt x="10308" y="-1054"/>
                  <a:pt x="14856" y="3420"/>
                </a:cubicBezTo>
                <a:cubicBezTo>
                  <a:pt x="18616" y="7119"/>
                  <a:pt x="21105" y="13406"/>
                  <a:pt x="21600" y="20456"/>
                </a:cubicBezTo>
              </a:path>
            </a:pathLst>
          </a:custGeom>
          <a:ln w="63500" cap="rnd">
            <a:solidFill>
              <a:srgbClr val="0066A1"/>
            </a:solidFill>
            <a:custDash>
              <a:ds d="100000" sp="200000"/>
            </a:custDash>
            <a:headEnd type="oval"/>
            <a:tailEnd type="stealth"/>
          </a:ln>
        </p:spPr>
        <p:txBody>
          <a:bodyPr lIns="60960" tIns="60960" rIns="60960" bIns="60960"/>
          <a:lstStyle/>
          <a:p>
            <a:endParaRPr sz="900" dirty="0">
              <a:latin typeface="Trebuchet MS Обычный" charset="0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261267" y="2381979"/>
            <a:ext cx="200647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600" dirty="0" smtClean="0">
                <a:latin typeface="+mj-lt"/>
                <a:ea typeface="Trebuchet MS" charset="0"/>
                <a:cs typeface="Trebuchet MS" charset="0"/>
              </a:rPr>
              <a:t>Удобно планировать работу на неделю, завтра, сегодня.</a:t>
            </a:r>
            <a:endParaRPr lang="ru-RU" sz="1600" dirty="0">
              <a:latin typeface="+mj-lt"/>
              <a:ea typeface="Trebuchet MS" charset="0"/>
              <a:cs typeface="Trebuchet MS" charset="0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7022676" y="2927846"/>
            <a:ext cx="186980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ru-RU" sz="1600" dirty="0" smtClean="0">
                <a:latin typeface="+mj-lt"/>
                <a:ea typeface="Trebuchet MS" charset="0"/>
                <a:cs typeface="Trebuchet MS" charset="0"/>
              </a:rPr>
              <a:t>План составляется  автоматически по </a:t>
            </a:r>
            <a:r>
              <a:rPr lang="ru-RU" sz="1600" dirty="0" err="1" smtClean="0">
                <a:latin typeface="+mj-lt"/>
                <a:ea typeface="Trebuchet MS" charset="0"/>
                <a:cs typeface="Trebuchet MS" charset="0"/>
              </a:rPr>
              <a:t>дедлайну</a:t>
            </a:r>
            <a:r>
              <a:rPr lang="ru-RU" sz="1600" dirty="0" smtClean="0">
                <a:latin typeface="+mj-lt"/>
                <a:ea typeface="Trebuchet MS" charset="0"/>
                <a:cs typeface="Trebuchet MS" charset="0"/>
              </a:rPr>
              <a:t> и вручную.</a:t>
            </a:r>
            <a:endParaRPr lang="ru-RU" sz="1600" dirty="0">
              <a:latin typeface="+mj-lt"/>
              <a:ea typeface="Trebuchet MS" charset="0"/>
              <a:cs typeface="Trebuchet MS" charset="0"/>
            </a:endParaRPr>
          </a:p>
        </p:txBody>
      </p:sp>
      <p:sp>
        <p:nvSpPr>
          <p:cNvPr id="22" name="TextBox 21"/>
          <p:cNvSpPr txBox="1"/>
          <p:nvPr/>
        </p:nvSpPr>
        <p:spPr>
          <a:xfrm>
            <a:off x="0" y="356712"/>
            <a:ext cx="9144000" cy="92333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ru-RU" sz="5400" dirty="0" smtClean="0">
                <a:latin typeface="+mj-lt"/>
              </a:rPr>
              <a:t>Мой план</a:t>
            </a:r>
            <a:endParaRPr lang="ru-RU" sz="54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7367597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Группа 10"/>
          <p:cNvGrpSpPr/>
          <p:nvPr/>
        </p:nvGrpSpPr>
        <p:grpSpPr>
          <a:xfrm>
            <a:off x="2411760" y="1259492"/>
            <a:ext cx="7970458" cy="5194677"/>
            <a:chOff x="-584628" y="-1213250"/>
            <a:chExt cx="13884392" cy="9049032"/>
          </a:xfrm>
        </p:grpSpPr>
        <p:grpSp>
          <p:nvGrpSpPr>
            <p:cNvPr id="12" name="Группа 11"/>
            <p:cNvGrpSpPr/>
            <p:nvPr/>
          </p:nvGrpSpPr>
          <p:grpSpPr>
            <a:xfrm>
              <a:off x="-584628" y="-1213250"/>
              <a:ext cx="13884392" cy="9049032"/>
              <a:chOff x="-584628" y="-1213250"/>
              <a:chExt cx="13884392" cy="9049032"/>
            </a:xfrm>
          </p:grpSpPr>
          <p:pic>
            <p:nvPicPr>
              <p:cNvPr id="14" name="001-MacBook-Silver.png"/>
              <p:cNvPicPr>
                <a:picLocks noChangeAspect="1"/>
              </p:cNvPicPr>
              <p:nvPr/>
            </p:nvPicPr>
            <p:blipFill>
              <a:blip r:embed="rId3" cstate="print">
                <a:extLst/>
              </a:blip>
              <a:stretch>
                <a:fillRect/>
              </a:stretch>
            </p:blipFill>
            <p:spPr>
              <a:xfrm>
                <a:off x="-584628" y="-1213250"/>
                <a:ext cx="13884392" cy="9049032"/>
              </a:xfrm>
              <a:prstGeom prst="rect">
                <a:avLst/>
              </a:prstGeom>
              <a:ln w="12700">
                <a:miter lim="400000"/>
              </a:ln>
            </p:spPr>
          </p:pic>
          <p:sp>
            <p:nvSpPr>
              <p:cNvPr id="22" name="Прямоугольник 21"/>
              <p:cNvSpPr/>
              <p:nvPr/>
            </p:nvSpPr>
            <p:spPr>
              <a:xfrm>
                <a:off x="5814000" y="5929200"/>
                <a:ext cx="640800" cy="148184"/>
              </a:xfrm>
              <a:prstGeom prst="rect">
                <a:avLst/>
              </a:prstGeom>
              <a:solidFill>
                <a:srgbClr val="1D1E2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ru-RU" dirty="0">
                  <a:latin typeface="Trebuchet MS Обычный" charset="0"/>
                </a:endParaRPr>
              </a:p>
            </p:txBody>
          </p:sp>
        </p:grpSp>
        <p:sp>
          <p:nvSpPr>
            <p:cNvPr id="13" name="Прямоугольник 12"/>
            <p:cNvSpPr/>
            <p:nvPr/>
          </p:nvSpPr>
          <p:spPr>
            <a:xfrm>
              <a:off x="2119745" y="665018"/>
              <a:ext cx="7938655" cy="5091546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 dirty="0">
                <a:latin typeface="Trebuchet MS Обычный" charset="0"/>
              </a:endParaRPr>
            </a:p>
          </p:txBody>
        </p:sp>
      </p:grpSp>
      <p:pic>
        <p:nvPicPr>
          <p:cNvPr id="5" name="Picture 2" descr="C:\Users\filippov\Desktop\Untitled-2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6075100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Рисунок 35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067944" y="2417736"/>
            <a:ext cx="4381532" cy="2738939"/>
          </a:xfrm>
          <a:prstGeom prst="rect">
            <a:avLst/>
          </a:prstGeom>
        </p:spPr>
      </p:pic>
      <p:sp>
        <p:nvSpPr>
          <p:cNvPr id="37" name="TextBox 36"/>
          <p:cNvSpPr txBox="1"/>
          <p:nvPr/>
        </p:nvSpPr>
        <p:spPr>
          <a:xfrm>
            <a:off x="0" y="356712"/>
            <a:ext cx="9144000" cy="83099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ru-RU" sz="4800" dirty="0" smtClean="0">
                <a:latin typeface="+mj-lt"/>
              </a:rPr>
              <a:t>Игра со счетчиками в Задачах</a:t>
            </a:r>
            <a:endParaRPr lang="ru-RU" sz="4800" dirty="0">
              <a:latin typeface="+mj-lt"/>
            </a:endParaRPr>
          </a:p>
        </p:txBody>
      </p:sp>
      <p:sp>
        <p:nvSpPr>
          <p:cNvPr id="38" name="Shape 348"/>
          <p:cNvSpPr/>
          <p:nvPr/>
        </p:nvSpPr>
        <p:spPr>
          <a:xfrm rot="21354645">
            <a:off x="2590103" y="1714531"/>
            <a:ext cx="3015733" cy="111890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0456" extrusionOk="0">
                <a:moveTo>
                  <a:pt x="0" y="3186"/>
                </a:moveTo>
                <a:cubicBezTo>
                  <a:pt x="4602" y="-1144"/>
                  <a:pt x="10308" y="-1054"/>
                  <a:pt x="14856" y="3420"/>
                </a:cubicBezTo>
                <a:cubicBezTo>
                  <a:pt x="18616" y="7119"/>
                  <a:pt x="21105" y="13406"/>
                  <a:pt x="21600" y="20456"/>
                </a:cubicBezTo>
              </a:path>
            </a:pathLst>
          </a:custGeom>
          <a:ln w="63500" cap="rnd">
            <a:solidFill>
              <a:srgbClr val="0066A1"/>
            </a:solidFill>
            <a:custDash>
              <a:ds d="100000" sp="200000"/>
            </a:custDash>
            <a:headEnd type="oval"/>
            <a:tailEnd type="stealth"/>
          </a:ln>
        </p:spPr>
        <p:txBody>
          <a:bodyPr lIns="60960" tIns="60960" rIns="60960" bIns="60960"/>
          <a:lstStyle/>
          <a:p>
            <a:endParaRPr sz="900" dirty="0">
              <a:latin typeface="Trebuchet MS Обычный" charset="0"/>
            </a:endParaRPr>
          </a:p>
        </p:txBody>
      </p:sp>
      <p:sp>
        <p:nvSpPr>
          <p:cNvPr id="39" name="Shape 349"/>
          <p:cNvSpPr/>
          <p:nvPr/>
        </p:nvSpPr>
        <p:spPr>
          <a:xfrm rot="10228626" flipH="1">
            <a:off x="2581262" y="3605876"/>
            <a:ext cx="2656631" cy="950019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17529" extrusionOk="0">
                <a:moveTo>
                  <a:pt x="0" y="11369"/>
                </a:moveTo>
                <a:cubicBezTo>
                  <a:pt x="6091" y="-4071"/>
                  <a:pt x="13810" y="-3762"/>
                  <a:pt x="19827" y="12162"/>
                </a:cubicBezTo>
                <a:cubicBezTo>
                  <a:pt x="20445" y="13798"/>
                  <a:pt x="21037" y="15590"/>
                  <a:pt x="21600" y="17529"/>
                </a:cubicBezTo>
              </a:path>
            </a:pathLst>
          </a:custGeom>
          <a:ln w="63500" cap="rnd">
            <a:solidFill>
              <a:srgbClr val="0066A1"/>
            </a:solidFill>
            <a:custDash>
              <a:ds d="100000" sp="200000"/>
            </a:custDash>
            <a:headEnd type="oval"/>
            <a:tailEnd type="stealth"/>
          </a:ln>
        </p:spPr>
        <p:txBody>
          <a:bodyPr lIns="121919" tIns="121919" rIns="121919" bIns="121919"/>
          <a:lstStyle/>
          <a:p>
            <a:endParaRPr dirty="0">
              <a:latin typeface="Trebuchet MS Обычный" charset="0"/>
            </a:endParaRPr>
          </a:p>
        </p:txBody>
      </p:sp>
      <p:sp>
        <p:nvSpPr>
          <p:cNvPr id="40" name="TextBox 39"/>
          <p:cNvSpPr txBox="1"/>
          <p:nvPr/>
        </p:nvSpPr>
        <p:spPr>
          <a:xfrm>
            <a:off x="333378" y="1484784"/>
            <a:ext cx="2294406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ru-RU" sz="1600" dirty="0">
                <a:latin typeface="+mj-lt"/>
                <a:ea typeface="Trebuchet MS" charset="0"/>
                <a:cs typeface="Trebuchet MS" charset="0"/>
              </a:rPr>
              <a:t>Наша находка </a:t>
            </a:r>
            <a:r>
              <a:rPr lang="mr-IN" sz="1600" dirty="0">
                <a:latin typeface="+mj-lt"/>
                <a:ea typeface="Trebuchet MS" charset="0"/>
                <a:cs typeface="Trebuchet MS" charset="0"/>
              </a:rPr>
              <a:t>–</a:t>
            </a:r>
            <a:r>
              <a:rPr lang="ru-RU" sz="1600" dirty="0">
                <a:latin typeface="+mj-lt"/>
                <a:ea typeface="Trebuchet MS" charset="0"/>
                <a:cs typeface="Trebuchet MS" charset="0"/>
              </a:rPr>
              <a:t> роли в </a:t>
            </a:r>
            <a:r>
              <a:rPr lang="ru-RU" sz="1600" dirty="0" smtClean="0">
                <a:latin typeface="+mj-lt"/>
                <a:ea typeface="Trebuchet MS" charset="0"/>
                <a:cs typeface="Trebuchet MS" charset="0"/>
              </a:rPr>
              <a:t>задачах:</a:t>
            </a:r>
            <a:endParaRPr lang="ru-RU" sz="1600" dirty="0">
              <a:latin typeface="+mj-lt"/>
              <a:ea typeface="Trebuchet MS" charset="0"/>
              <a:cs typeface="Trebuchet MS" charset="0"/>
            </a:endParaRPr>
          </a:p>
          <a:p>
            <a:pPr marL="285750" indent="-28575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ru-RU" sz="1600" dirty="0">
                <a:latin typeface="+mj-lt"/>
                <a:ea typeface="Trebuchet MS" charset="0"/>
                <a:cs typeface="Trebuchet MS" charset="0"/>
              </a:rPr>
              <a:t>Делаю </a:t>
            </a:r>
            <a:endParaRPr lang="ru-RU" sz="1600" dirty="0" smtClean="0">
              <a:latin typeface="+mj-lt"/>
              <a:ea typeface="Trebuchet MS" charset="0"/>
              <a:cs typeface="Trebuchet MS" charset="0"/>
            </a:endParaRPr>
          </a:p>
          <a:p>
            <a:pPr marL="285750" indent="-28575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ru-RU" sz="1600" dirty="0" smtClean="0">
                <a:latin typeface="+mj-lt"/>
                <a:ea typeface="Trebuchet MS" charset="0"/>
                <a:cs typeface="Trebuchet MS" charset="0"/>
              </a:rPr>
              <a:t>Помогаю </a:t>
            </a:r>
            <a:endParaRPr lang="ru-RU" sz="1600" dirty="0">
              <a:latin typeface="+mj-lt"/>
              <a:ea typeface="Trebuchet MS" charset="0"/>
              <a:cs typeface="Trebuchet MS" charset="0"/>
            </a:endParaRPr>
          </a:p>
          <a:p>
            <a:pPr marL="285750" indent="-28575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ru-RU" sz="1600" dirty="0" smtClean="0">
                <a:latin typeface="+mj-lt"/>
                <a:ea typeface="Trebuchet MS" charset="0"/>
                <a:cs typeface="Trebuchet MS" charset="0"/>
              </a:rPr>
              <a:t>Поручил </a:t>
            </a:r>
            <a:endParaRPr lang="ru-RU" sz="1600" dirty="0">
              <a:latin typeface="+mj-lt"/>
              <a:ea typeface="Trebuchet MS" charset="0"/>
              <a:cs typeface="Trebuchet MS" charset="0"/>
            </a:endParaRPr>
          </a:p>
          <a:p>
            <a:pPr marL="285750" indent="-28575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ru-RU" sz="1600" dirty="0" smtClean="0">
                <a:latin typeface="+mj-lt"/>
                <a:ea typeface="Trebuchet MS" charset="0"/>
                <a:cs typeface="Trebuchet MS" charset="0"/>
              </a:rPr>
              <a:t>Наблюдаю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ru-RU" sz="1600" dirty="0" smtClean="0">
                <a:latin typeface="+mj-lt"/>
                <a:ea typeface="Trebuchet MS" charset="0"/>
                <a:cs typeface="Trebuchet MS" charset="0"/>
              </a:rPr>
              <a:t>Идея со счетчиками  работает и в задачах </a:t>
            </a:r>
            <a:r>
              <a:rPr lang="ru-RU" sz="1600" dirty="0" smtClean="0">
                <a:latin typeface="+mj-lt"/>
                <a:ea typeface="Trebuchet MS" charset="0"/>
                <a:cs typeface="Trebuchet MS" charset="0"/>
                <a:sym typeface="Wingdings"/>
              </a:rPr>
              <a:t> 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ru-RU" sz="1600" dirty="0" smtClean="0">
                <a:latin typeface="+mj-lt"/>
                <a:ea typeface="Trebuchet MS" charset="0"/>
                <a:cs typeface="Trebuchet MS" charset="0"/>
                <a:sym typeface="Wingdings"/>
              </a:rPr>
              <a:t>Если задача поставлена, Битрикс24 </a:t>
            </a:r>
            <a:r>
              <a:rPr lang="ru-RU" sz="1600" dirty="0">
                <a:latin typeface="+mj-lt"/>
                <a:ea typeface="Trebuchet MS" charset="0"/>
                <a:cs typeface="Trebuchet MS" charset="0"/>
                <a:sym typeface="Wingdings"/>
              </a:rPr>
              <a:t>не даст </a:t>
            </a:r>
            <a:r>
              <a:rPr lang="ru-RU" sz="1600" dirty="0" smtClean="0">
                <a:latin typeface="+mj-lt"/>
                <a:ea typeface="Trebuchet MS" charset="0"/>
                <a:cs typeface="Trebuchet MS" charset="0"/>
                <a:sym typeface="Wingdings"/>
              </a:rPr>
              <a:t>про </a:t>
            </a:r>
            <a:r>
              <a:rPr lang="ru-RU" sz="1600" dirty="0">
                <a:latin typeface="+mj-lt"/>
                <a:ea typeface="Trebuchet MS" charset="0"/>
                <a:cs typeface="Trebuchet MS" charset="0"/>
                <a:sym typeface="Wingdings"/>
              </a:rPr>
              <a:t>нее забыть </a:t>
            </a:r>
          </a:p>
        </p:txBody>
      </p:sp>
    </p:spTree>
    <p:extLst>
      <p:ext uri="{BB962C8B-B14F-4D97-AF65-F5344CB8AC3E}">
        <p14:creationId xmlns:p14="http://schemas.microsoft.com/office/powerpoint/2010/main" xmlns="" val="7485723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Прямоугольник 10"/>
          <p:cNvSpPr/>
          <p:nvPr/>
        </p:nvSpPr>
        <p:spPr>
          <a:xfrm>
            <a:off x="5684440" y="1924395"/>
            <a:ext cx="4648200" cy="280076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Clr>
                <a:srgbClr val="33CCFF"/>
              </a:buClr>
              <a:buFont typeface="Arial"/>
              <a:buChar char="•"/>
            </a:pPr>
            <a:r>
              <a:rPr lang="ru-RU" sz="1600" b="1" dirty="0" smtClean="0">
                <a:latin typeface="Calibri "/>
                <a:ea typeface="Calibri"/>
                <a:cs typeface="Calibri Light"/>
              </a:rPr>
              <a:t>Постановщик </a:t>
            </a:r>
          </a:p>
          <a:p>
            <a:pPr>
              <a:buClr>
                <a:srgbClr val="33CCFF"/>
              </a:buClr>
            </a:pPr>
            <a:r>
              <a:rPr lang="ru-RU" sz="1600" b="0" dirty="0" smtClean="0">
                <a:latin typeface="Calibri "/>
                <a:ea typeface="Calibri"/>
                <a:cs typeface="Calibri Light"/>
              </a:rPr>
              <a:t>     контролирует работу</a:t>
            </a:r>
            <a:endParaRPr lang="ru-RU" sz="1600" b="0" dirty="0">
              <a:latin typeface="Calibri "/>
              <a:ea typeface="Calibri"/>
              <a:cs typeface="Calibri Light"/>
            </a:endParaRPr>
          </a:p>
          <a:p>
            <a:pPr marL="266700">
              <a:buClr>
                <a:srgbClr val="33CCFF"/>
              </a:buClr>
            </a:pPr>
            <a:endParaRPr lang="ru-RU" sz="1600" b="0" dirty="0">
              <a:latin typeface="Calibri "/>
              <a:ea typeface="Calibri"/>
              <a:cs typeface="Calibri Light"/>
            </a:endParaRPr>
          </a:p>
          <a:p>
            <a:pPr marL="285750" indent="-285750">
              <a:buClr>
                <a:srgbClr val="33CCFF"/>
              </a:buClr>
              <a:buFont typeface="Arial"/>
              <a:buChar char="•"/>
            </a:pPr>
            <a:r>
              <a:rPr lang="ru-RU" sz="1600" b="1" dirty="0">
                <a:latin typeface="Calibri "/>
                <a:ea typeface="Calibri"/>
                <a:cs typeface="Calibri Light"/>
              </a:rPr>
              <a:t>Ответственный </a:t>
            </a:r>
            <a:endParaRPr lang="ru-RU" sz="1600" b="1" dirty="0" smtClean="0">
              <a:latin typeface="Calibri "/>
              <a:ea typeface="Calibri"/>
              <a:cs typeface="Calibri Light"/>
            </a:endParaRPr>
          </a:p>
          <a:p>
            <a:pPr>
              <a:buClr>
                <a:srgbClr val="33CCFF"/>
              </a:buClr>
            </a:pPr>
            <a:r>
              <a:rPr lang="ru-RU" sz="1600" b="0" dirty="0" smtClean="0">
                <a:latin typeface="Calibri "/>
                <a:ea typeface="Calibri"/>
                <a:cs typeface="Calibri Light"/>
              </a:rPr>
              <a:t>     отвечает </a:t>
            </a:r>
            <a:r>
              <a:rPr lang="ru-RU" sz="1600" b="0" dirty="0">
                <a:latin typeface="Calibri "/>
                <a:ea typeface="Calibri"/>
                <a:cs typeface="Calibri Light"/>
              </a:rPr>
              <a:t>за </a:t>
            </a:r>
            <a:r>
              <a:rPr lang="ru-RU" sz="1600" b="0" dirty="0" smtClean="0">
                <a:latin typeface="Calibri "/>
                <a:ea typeface="Calibri"/>
                <a:cs typeface="Calibri Light"/>
              </a:rPr>
              <a:t>результат</a:t>
            </a:r>
            <a:endParaRPr lang="en-US" sz="1600" b="0" dirty="0" smtClean="0">
              <a:latin typeface="Calibri "/>
              <a:ea typeface="Calibri"/>
              <a:cs typeface="Calibri Light"/>
            </a:endParaRPr>
          </a:p>
          <a:p>
            <a:pPr marL="285750" indent="-285750">
              <a:buClr>
                <a:srgbClr val="33CCFF"/>
              </a:buClr>
              <a:buFont typeface="Arial"/>
              <a:buChar char="•"/>
            </a:pPr>
            <a:endParaRPr lang="ru-RU" sz="1600" b="0" dirty="0">
              <a:latin typeface="Calibri "/>
              <a:ea typeface="Calibri"/>
              <a:cs typeface="Calibri Light"/>
            </a:endParaRPr>
          </a:p>
          <a:p>
            <a:pPr marL="285750" indent="-285750">
              <a:buClr>
                <a:srgbClr val="33CCFF"/>
              </a:buClr>
              <a:buFont typeface="Arial"/>
              <a:buChar char="•"/>
            </a:pPr>
            <a:r>
              <a:rPr lang="ru-RU" sz="1600" b="1" dirty="0" smtClean="0">
                <a:latin typeface="Calibri "/>
                <a:ea typeface="Calibri"/>
                <a:cs typeface="Calibri Light"/>
              </a:rPr>
              <a:t>Соисполнители</a:t>
            </a:r>
            <a:r>
              <a:rPr lang="en-US" sz="1600" b="1" dirty="0" smtClean="0">
                <a:latin typeface="Calibri "/>
                <a:ea typeface="Calibri"/>
                <a:cs typeface="Calibri Light"/>
              </a:rPr>
              <a:t> </a:t>
            </a:r>
            <a:endParaRPr lang="ru-RU" sz="1600" b="1" dirty="0" smtClean="0">
              <a:latin typeface="Calibri "/>
              <a:ea typeface="Calibri"/>
              <a:cs typeface="Calibri Light"/>
            </a:endParaRPr>
          </a:p>
          <a:p>
            <a:pPr>
              <a:buClr>
                <a:srgbClr val="33CCFF"/>
              </a:buClr>
            </a:pPr>
            <a:r>
              <a:rPr lang="ru-RU" sz="1600" b="0" dirty="0" smtClean="0">
                <a:latin typeface="Calibri "/>
                <a:ea typeface="Calibri"/>
                <a:cs typeface="Calibri Light"/>
              </a:rPr>
              <a:t>     помогают </a:t>
            </a:r>
            <a:r>
              <a:rPr lang="ru-RU" sz="1600" b="0" dirty="0">
                <a:latin typeface="Calibri "/>
                <a:ea typeface="Calibri"/>
                <a:cs typeface="Calibri Light"/>
              </a:rPr>
              <a:t>в </a:t>
            </a:r>
            <a:r>
              <a:rPr lang="ru-RU" sz="1600" b="0" dirty="0" smtClean="0">
                <a:latin typeface="Calibri "/>
                <a:ea typeface="Calibri"/>
                <a:cs typeface="Calibri Light"/>
              </a:rPr>
              <a:t>работе</a:t>
            </a:r>
            <a:endParaRPr lang="en-US" sz="1600" b="0" dirty="0" smtClean="0">
              <a:latin typeface="Calibri "/>
              <a:ea typeface="Calibri"/>
              <a:cs typeface="Calibri Light"/>
            </a:endParaRPr>
          </a:p>
          <a:p>
            <a:pPr marL="285750" indent="-285750">
              <a:buClr>
                <a:srgbClr val="33CCFF"/>
              </a:buClr>
              <a:buFont typeface="Arial"/>
              <a:buChar char="•"/>
            </a:pPr>
            <a:endParaRPr lang="ru-RU" sz="1600" b="0" dirty="0">
              <a:latin typeface="Calibri "/>
              <a:ea typeface="Calibri"/>
              <a:cs typeface="Calibri Light"/>
            </a:endParaRPr>
          </a:p>
          <a:p>
            <a:pPr marL="285750" indent="-285750">
              <a:buClr>
                <a:srgbClr val="33CCFF"/>
              </a:buClr>
              <a:buFont typeface="Arial"/>
              <a:buChar char="•"/>
            </a:pPr>
            <a:r>
              <a:rPr lang="ru-RU" sz="1600" b="1" dirty="0" smtClean="0">
                <a:latin typeface="Calibri "/>
                <a:ea typeface="Calibri"/>
                <a:cs typeface="Calibri Light"/>
              </a:rPr>
              <a:t>Наблюдатели </a:t>
            </a:r>
          </a:p>
          <a:p>
            <a:pPr>
              <a:buClr>
                <a:srgbClr val="33CCFF"/>
              </a:buClr>
            </a:pPr>
            <a:r>
              <a:rPr lang="ru-RU" sz="1600" b="0" dirty="0" smtClean="0">
                <a:latin typeface="Calibri "/>
                <a:ea typeface="Calibri"/>
                <a:cs typeface="Calibri Light"/>
              </a:rPr>
              <a:t>     следят </a:t>
            </a:r>
            <a:r>
              <a:rPr lang="ru-RU" sz="1600" b="0" dirty="0">
                <a:latin typeface="Calibri "/>
                <a:ea typeface="Calibri"/>
                <a:cs typeface="Calibri Light"/>
              </a:rPr>
              <a:t>за ходом работы, советуют </a:t>
            </a:r>
          </a:p>
        </p:txBody>
      </p:sp>
      <p:sp>
        <p:nvSpPr>
          <p:cNvPr id="7" name="Прямоугольник 6"/>
          <p:cNvSpPr/>
          <p:nvPr/>
        </p:nvSpPr>
        <p:spPr>
          <a:xfrm>
            <a:off x="13" y="314317"/>
            <a:ext cx="9143999" cy="830948"/>
          </a:xfrm>
          <a:prstGeom prst="rect">
            <a:avLst/>
          </a:prstGeom>
          <a:solidFill>
            <a:schemeClr val="bg1"/>
          </a:solidFill>
        </p:spPr>
        <p:txBody>
          <a:bodyPr wrap="square" lIns="91392" tIns="45696" rIns="91392" bIns="45696">
            <a:spAutoFit/>
          </a:bodyPr>
          <a:lstStyle/>
          <a:p>
            <a:pPr algn="ctr" defTabSz="685086">
              <a:lnSpc>
                <a:spcPct val="150000"/>
              </a:lnSpc>
              <a:buClr>
                <a:prstClr val="white"/>
              </a:buClr>
            </a:pPr>
            <a:r>
              <a:rPr lang="ru-RU" sz="3200" dirty="0" smtClean="0">
                <a:solidFill>
                  <a:srgbClr val="000000"/>
                </a:solidFill>
                <a:latin typeface="Calibri "/>
                <a:ea typeface="Calibri Light" charset="0"/>
                <a:cs typeface="Calibri Light" charset="0"/>
              </a:rPr>
              <a:t>Роли в задачах и проектах</a:t>
            </a:r>
            <a:endParaRPr lang="ru-RU" sz="3200" dirty="0">
              <a:solidFill>
                <a:srgbClr val="000000"/>
              </a:solidFill>
              <a:latin typeface="Calibri "/>
              <a:ea typeface="Calibri Light" charset="0"/>
              <a:cs typeface="Calibri Light" charset="0"/>
            </a:endParaRPr>
          </a:p>
        </p:txBody>
      </p:sp>
      <p:pic>
        <p:nvPicPr>
          <p:cNvPr id="5" name="Picture 2" descr="C:\Users\filippov\Desktop\Untitled-2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58000" y="6075100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1267" name="Picture 3" descr="C:\Users\dfilatkin\Documents\Bitrix24\dfilatkin\_задачки\_презентации\скриншоты\задача фул.pn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7900" t="22052" r="4689" b="12103"/>
          <a:stretch/>
        </p:blipFill>
        <p:spPr bwMode="auto">
          <a:xfrm>
            <a:off x="293009" y="1804144"/>
            <a:ext cx="5143087" cy="2993008"/>
          </a:xfrm>
          <a:prstGeom prst="rect">
            <a:avLst/>
          </a:prstGeom>
          <a:noFill/>
          <a:ln>
            <a:solidFill>
              <a:schemeClr val="bg1">
                <a:lumMod val="85000"/>
              </a:schemeClr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0557691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Прямоугольник 13"/>
          <p:cNvSpPr/>
          <p:nvPr/>
        </p:nvSpPr>
        <p:spPr>
          <a:xfrm>
            <a:off x="4800600" y="1877610"/>
            <a:ext cx="3962400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sz="1800" b="0" dirty="0" smtClean="0">
                <a:latin typeface="Calibri "/>
                <a:ea typeface="Calibri"/>
                <a:cs typeface="Calibri Light"/>
              </a:rPr>
              <a:t>Используйте, когда нужно разбить задачу на несколько шагов</a:t>
            </a:r>
          </a:p>
          <a:p>
            <a:r>
              <a:rPr lang="ru-RU" sz="1800" b="0" dirty="0" smtClean="0">
                <a:latin typeface="Calibri "/>
                <a:ea typeface="Calibri"/>
                <a:cs typeface="Calibri Light"/>
              </a:rPr>
              <a:t/>
            </a:r>
            <a:br>
              <a:rPr lang="ru-RU" sz="1800" b="0" dirty="0" smtClean="0">
                <a:latin typeface="Calibri "/>
                <a:ea typeface="Calibri"/>
                <a:cs typeface="Calibri Light"/>
              </a:rPr>
            </a:br>
            <a:r>
              <a:rPr lang="ru-RU" sz="1800" b="0" dirty="0" smtClean="0">
                <a:latin typeface="Calibri "/>
                <a:ea typeface="Calibri"/>
                <a:cs typeface="Calibri Light"/>
              </a:rPr>
              <a:t>Это удобно</a:t>
            </a:r>
            <a:r>
              <a:rPr lang="en-US" sz="1800" b="0" dirty="0" smtClean="0">
                <a:latin typeface="Calibri "/>
                <a:ea typeface="Calibri"/>
                <a:cs typeface="Calibri Light"/>
              </a:rPr>
              <a:t>: </a:t>
            </a:r>
            <a:r>
              <a:rPr lang="ru-RU" sz="1800" b="0" dirty="0" smtClean="0">
                <a:latin typeface="Calibri "/>
                <a:ea typeface="Calibri"/>
                <a:cs typeface="Calibri Light"/>
              </a:rPr>
              <a:t>все участники видят, на каком этапе работа сейчас</a:t>
            </a:r>
            <a:endParaRPr lang="ru-RU" sz="1800" b="0" dirty="0">
              <a:latin typeface="Calibri "/>
              <a:ea typeface="Calibri"/>
              <a:cs typeface="Calibri Light"/>
            </a:endParaRPr>
          </a:p>
          <a:p>
            <a:endParaRPr lang="ru-RU" sz="1800" b="0" dirty="0">
              <a:latin typeface="Calibri "/>
              <a:ea typeface="Calibri"/>
              <a:cs typeface="Calibri Light"/>
            </a:endParaRPr>
          </a:p>
          <a:p>
            <a:r>
              <a:rPr lang="ru-RU" sz="1800" b="0" dirty="0">
                <a:latin typeface="Calibri "/>
                <a:ea typeface="Calibri"/>
                <a:cs typeface="Calibri Light"/>
              </a:rPr>
              <a:t>Пункты из чек-листа можно менять местами, редактировать и </a:t>
            </a:r>
            <a:r>
              <a:rPr lang="ru-RU" sz="1800" b="0" dirty="0" smtClean="0">
                <a:latin typeface="Calibri "/>
                <a:ea typeface="Calibri"/>
                <a:cs typeface="Calibri Light"/>
              </a:rPr>
              <a:t>вычёркивать</a:t>
            </a:r>
            <a:endParaRPr lang="ru-RU" sz="1800" b="0" dirty="0">
              <a:latin typeface="Calibri "/>
              <a:ea typeface="Calibri"/>
              <a:cs typeface="Calibri Light"/>
            </a:endParaRPr>
          </a:p>
          <a:p>
            <a:endParaRPr lang="ru-RU" sz="1800" b="0" dirty="0">
              <a:latin typeface="Calibri "/>
              <a:ea typeface="Calibri"/>
              <a:cs typeface="Calibri Light"/>
            </a:endParaRPr>
          </a:p>
        </p:txBody>
      </p:sp>
      <p:sp>
        <p:nvSpPr>
          <p:cNvPr id="10" name="Прямоугольник 9"/>
          <p:cNvSpPr/>
          <p:nvPr/>
        </p:nvSpPr>
        <p:spPr>
          <a:xfrm>
            <a:off x="13" y="260648"/>
            <a:ext cx="9143999" cy="830948"/>
          </a:xfrm>
          <a:prstGeom prst="rect">
            <a:avLst/>
          </a:prstGeom>
          <a:solidFill>
            <a:schemeClr val="bg1"/>
          </a:solidFill>
        </p:spPr>
        <p:txBody>
          <a:bodyPr wrap="square" lIns="91392" tIns="45696" rIns="91392" bIns="45696">
            <a:spAutoFit/>
          </a:bodyPr>
          <a:lstStyle/>
          <a:p>
            <a:pPr algn="ctr" defTabSz="685086">
              <a:lnSpc>
                <a:spcPct val="150000"/>
              </a:lnSpc>
              <a:buClr>
                <a:prstClr val="white"/>
              </a:buClr>
            </a:pPr>
            <a:r>
              <a:rPr lang="ru-RU" sz="3200" dirty="0" smtClean="0">
                <a:solidFill>
                  <a:srgbClr val="000000"/>
                </a:solidFill>
                <a:latin typeface="Calibri "/>
                <a:ea typeface="Calibri Light" charset="0"/>
                <a:cs typeface="Calibri Light" charset="0"/>
              </a:rPr>
              <a:t>Чек-листы, чтобы ничего не забыть</a:t>
            </a:r>
            <a:endParaRPr lang="ru-RU" sz="3200" dirty="0">
              <a:solidFill>
                <a:srgbClr val="000000"/>
              </a:solidFill>
              <a:latin typeface="Calibri "/>
              <a:ea typeface="Calibri Light" charset="0"/>
              <a:cs typeface="Calibri Light" charset="0"/>
            </a:endParaRPr>
          </a:p>
        </p:txBody>
      </p:sp>
      <p:pic>
        <p:nvPicPr>
          <p:cNvPr id="6" name="Picture 2" descr="C:\Users\filippov\Desktop\Untitled-2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58000" y="6075100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4017" y="1574984"/>
            <a:ext cx="4126469" cy="3467574"/>
          </a:xfrm>
          <a:prstGeom prst="rect">
            <a:avLst/>
          </a:prstGeom>
          <a:noFill/>
          <a:ln w="9525">
            <a:solidFill>
              <a:schemeClr val="bg1">
                <a:lumMod val="95000"/>
              </a:schemeClr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3616373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Прямоугольник 10"/>
          <p:cNvSpPr/>
          <p:nvPr/>
        </p:nvSpPr>
        <p:spPr>
          <a:xfrm>
            <a:off x="4726632" y="1953177"/>
            <a:ext cx="3733800" cy="329320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sz="1600" b="0" dirty="0" smtClean="0">
                <a:latin typeface="Calibri "/>
                <a:ea typeface="Calibri"/>
                <a:cs typeface="Calibri Light"/>
              </a:rPr>
              <a:t>Следить за сроками вам помогут счётчики.</a:t>
            </a:r>
            <a:endParaRPr lang="ru-RU" sz="1600" b="0" dirty="0">
              <a:latin typeface="Calibri "/>
              <a:ea typeface="Calibri"/>
              <a:cs typeface="Calibri Light"/>
            </a:endParaRPr>
          </a:p>
          <a:p>
            <a:endParaRPr lang="en-US" sz="1600" b="0" dirty="0" smtClean="0">
              <a:latin typeface="Calibri "/>
              <a:ea typeface="Calibri"/>
              <a:cs typeface="Calibri Light"/>
            </a:endParaRPr>
          </a:p>
          <a:p>
            <a:r>
              <a:rPr lang="ru-RU" sz="1600" b="0" dirty="0" smtClean="0">
                <a:latin typeface="Calibri "/>
                <a:ea typeface="Calibri"/>
                <a:cs typeface="Calibri Light"/>
              </a:rPr>
              <a:t>Счетчик показывает</a:t>
            </a:r>
            <a:r>
              <a:rPr lang="en-US" sz="1600" b="0" dirty="0" smtClean="0">
                <a:latin typeface="Calibri "/>
                <a:ea typeface="Calibri"/>
                <a:cs typeface="Calibri Light"/>
              </a:rPr>
              <a:t>: </a:t>
            </a:r>
            <a:endParaRPr lang="ru-RU" sz="1600" b="0" dirty="0" smtClean="0">
              <a:latin typeface="Calibri "/>
              <a:ea typeface="Calibri"/>
              <a:cs typeface="Calibri Light"/>
            </a:endParaRP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ru-RU" sz="1600" b="0" dirty="0" smtClean="0">
                <a:latin typeface="Calibri "/>
                <a:ea typeface="Calibri"/>
                <a:cs typeface="Calibri Light"/>
              </a:rPr>
              <a:t>сколько времени вы потратили на задачу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ru-RU" sz="1600" b="0" dirty="0" smtClean="0">
                <a:latin typeface="Calibri "/>
                <a:ea typeface="Calibri"/>
                <a:cs typeface="Calibri Light"/>
              </a:rPr>
              <a:t>сколько осталось времени 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ru-RU" sz="1600" b="0" dirty="0" smtClean="0">
                <a:latin typeface="Calibri "/>
                <a:ea typeface="Calibri"/>
                <a:cs typeface="Calibri Light"/>
              </a:rPr>
              <a:t>насколько превышен лимит</a:t>
            </a:r>
          </a:p>
          <a:p>
            <a:endParaRPr lang="ru-RU" sz="1600" b="0" dirty="0">
              <a:latin typeface="Calibri "/>
              <a:ea typeface="Calibri"/>
              <a:cs typeface="Calibri Light"/>
            </a:endParaRPr>
          </a:p>
          <a:p>
            <a:r>
              <a:rPr lang="ru-RU" sz="1600" b="0" dirty="0" smtClean="0">
                <a:latin typeface="Calibri "/>
                <a:ea typeface="Calibri"/>
                <a:cs typeface="Calibri Light"/>
              </a:rPr>
              <a:t>Сводите значение счетчика к минимуму.</a:t>
            </a:r>
            <a:endParaRPr lang="ru-RU" sz="1600" b="0" dirty="0">
              <a:latin typeface="Calibri "/>
              <a:ea typeface="Calibri"/>
              <a:cs typeface="Calibri Light"/>
            </a:endParaRPr>
          </a:p>
        </p:txBody>
      </p:sp>
      <p:sp>
        <p:nvSpPr>
          <p:cNvPr id="7" name="Прямоугольник 6"/>
          <p:cNvSpPr/>
          <p:nvPr/>
        </p:nvSpPr>
        <p:spPr>
          <a:xfrm>
            <a:off x="13" y="476672"/>
            <a:ext cx="9143999" cy="584727"/>
          </a:xfrm>
          <a:prstGeom prst="rect">
            <a:avLst/>
          </a:prstGeom>
          <a:solidFill>
            <a:schemeClr val="bg1"/>
          </a:solidFill>
        </p:spPr>
        <p:txBody>
          <a:bodyPr wrap="square" lIns="91392" tIns="45696" rIns="91392" bIns="45696">
            <a:spAutoFit/>
          </a:bodyPr>
          <a:lstStyle/>
          <a:p>
            <a:pPr algn="ctr" defTabSz="685086">
              <a:buClr>
                <a:prstClr val="white"/>
              </a:buClr>
            </a:pPr>
            <a:r>
              <a:rPr lang="ru-RU" sz="3200" dirty="0" smtClean="0">
                <a:solidFill>
                  <a:srgbClr val="000000"/>
                </a:solidFill>
                <a:latin typeface="Calibri "/>
                <a:ea typeface="Calibri Light" charset="0"/>
                <a:cs typeface="Calibri Light" charset="0"/>
              </a:rPr>
              <a:t>Контроль сроков </a:t>
            </a:r>
          </a:p>
        </p:txBody>
      </p:sp>
      <p:pic>
        <p:nvPicPr>
          <p:cNvPr id="5" name="Picture 2" descr="C:\Users\filippov\Desktop\Untitled-2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58000" y="6075100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Изображение 2"/>
          <p:cNvPicPr>
            <a:picLocks noChangeAspect="1"/>
          </p:cNvPicPr>
          <p:nvPr/>
        </p:nvPicPr>
        <p:blipFill rotWithShape="1">
          <a:blip r:embed="rId4" cstate="print"/>
          <a:srcRect l="17282" t="37650" r="53460"/>
          <a:stretch/>
        </p:blipFill>
        <p:spPr>
          <a:xfrm>
            <a:off x="1043633" y="1819955"/>
            <a:ext cx="3197809" cy="3559616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xmlns="" val="9140917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Прямоугольник 17"/>
          <p:cNvSpPr/>
          <p:nvPr/>
        </p:nvSpPr>
        <p:spPr>
          <a:xfrm>
            <a:off x="107504" y="179781"/>
            <a:ext cx="9007664" cy="754645"/>
          </a:xfrm>
          <a:prstGeom prst="rect">
            <a:avLst/>
          </a:prstGeom>
          <a:solidFill>
            <a:schemeClr val="bg1"/>
          </a:solidFill>
        </p:spPr>
        <p:txBody>
          <a:bodyPr wrap="square" lIns="91392" tIns="45696" rIns="91392" bIns="45696">
            <a:spAutoFit/>
          </a:bodyPr>
          <a:lstStyle/>
          <a:p>
            <a:pPr algn="ctr" defTabSz="685086">
              <a:lnSpc>
                <a:spcPct val="150000"/>
              </a:lnSpc>
              <a:buClr>
                <a:prstClr val="white"/>
              </a:buClr>
            </a:pPr>
            <a:r>
              <a:rPr lang="ru-RU" sz="3200" dirty="0" smtClean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Шаблоны задач</a:t>
            </a:r>
          </a:p>
        </p:txBody>
      </p:sp>
      <p:pic>
        <p:nvPicPr>
          <p:cNvPr id="14" name="Picture 2" descr="C:\Users\filippov\Desktop\Untitled-2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58000" y="6075099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Прямоугольник 1"/>
          <p:cNvSpPr/>
          <p:nvPr/>
        </p:nvSpPr>
        <p:spPr>
          <a:xfrm>
            <a:off x="107504" y="1688609"/>
            <a:ext cx="3816424" cy="31085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spcBef>
                <a:spcPts val="600"/>
              </a:spcBef>
              <a:buClr>
                <a:srgbClr val="00B0F0"/>
              </a:buClr>
              <a:buFont typeface="Arial" panose="020B0604020202020204" pitchFamily="34" charset="0"/>
              <a:buChar char="•"/>
            </a:pPr>
            <a:r>
              <a:rPr lang="ru-RU" sz="1600" dirty="0" smtClean="0">
                <a:ea typeface="Calibri"/>
                <a:cs typeface="Calibri"/>
              </a:rPr>
              <a:t>Подготовьте </a:t>
            </a:r>
            <a:r>
              <a:rPr lang="ru-RU" sz="1600" dirty="0">
                <a:ea typeface="Calibri"/>
                <a:cs typeface="Calibri"/>
              </a:rPr>
              <a:t>шаблон «задания»</a:t>
            </a:r>
          </a:p>
          <a:p>
            <a:pPr marL="342900" indent="-342900">
              <a:spcBef>
                <a:spcPts val="600"/>
              </a:spcBef>
              <a:buClr>
                <a:srgbClr val="00B0F0"/>
              </a:buClr>
              <a:buFont typeface="Arial" panose="020B0604020202020204" pitchFamily="34" charset="0"/>
              <a:buChar char="•"/>
            </a:pPr>
            <a:r>
              <a:rPr lang="ru-RU" sz="1600" dirty="0" smtClean="0">
                <a:ea typeface="Calibri"/>
                <a:cs typeface="Calibri"/>
              </a:rPr>
              <a:t>Назначьте </a:t>
            </a:r>
            <a:r>
              <a:rPr lang="ru-RU" sz="1600" dirty="0">
                <a:ea typeface="Calibri"/>
                <a:cs typeface="Calibri"/>
              </a:rPr>
              <a:t>ответственного, наблюдателей</a:t>
            </a:r>
          </a:p>
          <a:p>
            <a:pPr marL="342900" indent="-342900">
              <a:spcBef>
                <a:spcPts val="600"/>
              </a:spcBef>
              <a:buClr>
                <a:srgbClr val="00B0F0"/>
              </a:buClr>
              <a:buFont typeface="Arial" panose="020B0604020202020204" pitchFamily="34" charset="0"/>
              <a:buChar char="•"/>
            </a:pPr>
            <a:r>
              <a:rPr lang="ru-RU" sz="1600" dirty="0" smtClean="0">
                <a:ea typeface="Calibri"/>
                <a:cs typeface="Calibri"/>
              </a:rPr>
              <a:t>Поставьте </a:t>
            </a:r>
            <a:r>
              <a:rPr lang="ru-RU" sz="1600" dirty="0">
                <a:ea typeface="Calibri"/>
                <a:cs typeface="Calibri"/>
              </a:rPr>
              <a:t>дату крайнего срока (например, через сутки после начала)</a:t>
            </a:r>
          </a:p>
          <a:p>
            <a:pPr marL="342900" indent="-342900">
              <a:spcBef>
                <a:spcPts val="600"/>
              </a:spcBef>
              <a:buClr>
                <a:srgbClr val="00B0F0"/>
              </a:buClr>
              <a:buFont typeface="Arial" panose="020B0604020202020204" pitchFamily="34" charset="0"/>
              <a:buChar char="•"/>
            </a:pPr>
            <a:r>
              <a:rPr lang="ru-RU" sz="1600" dirty="0" smtClean="0">
                <a:ea typeface="Calibri"/>
                <a:cs typeface="Calibri"/>
              </a:rPr>
              <a:t>Укажите</a:t>
            </a:r>
            <a:r>
              <a:rPr lang="ru-RU" sz="1600" dirty="0">
                <a:ea typeface="Calibri"/>
                <a:cs typeface="Calibri"/>
              </a:rPr>
              <a:t>, как часто повторять задачу и по какому расписанию </a:t>
            </a:r>
            <a:endParaRPr lang="ru-RU" sz="1600" dirty="0" smtClean="0">
              <a:ea typeface="Calibri"/>
              <a:cs typeface="Calibri"/>
            </a:endParaRPr>
          </a:p>
          <a:p>
            <a:pPr marL="342900" indent="-342900">
              <a:spcBef>
                <a:spcPts val="600"/>
              </a:spcBef>
              <a:buClr>
                <a:srgbClr val="00B0F0"/>
              </a:buClr>
              <a:buFont typeface="Arial" panose="020B0604020202020204" pitchFamily="34" charset="0"/>
              <a:buChar char="•"/>
            </a:pPr>
            <a:r>
              <a:rPr lang="ru-RU" sz="1600" dirty="0" smtClean="0">
                <a:ea typeface="Calibri"/>
                <a:cs typeface="Calibri"/>
              </a:rPr>
              <a:t>Управляйте правами доступа к задачам – сотрудники увидят задачи, к которым имеют права «чтение» и выше</a:t>
            </a:r>
            <a:endParaRPr lang="ru-RU" sz="1600" dirty="0">
              <a:ea typeface="Calibri"/>
              <a:cs typeface="Calibri"/>
            </a:endParaRPr>
          </a:p>
        </p:txBody>
      </p:sp>
      <p:grpSp>
        <p:nvGrpSpPr>
          <p:cNvPr id="6" name="Группа 5"/>
          <p:cNvGrpSpPr/>
          <p:nvPr/>
        </p:nvGrpSpPr>
        <p:grpSpPr>
          <a:xfrm>
            <a:off x="2664094" y="602062"/>
            <a:ext cx="7970458" cy="5194677"/>
            <a:chOff x="-584628" y="-1213250"/>
            <a:chExt cx="13884392" cy="9049032"/>
          </a:xfrm>
        </p:grpSpPr>
        <p:grpSp>
          <p:nvGrpSpPr>
            <p:cNvPr id="7" name="Группа 6"/>
            <p:cNvGrpSpPr/>
            <p:nvPr/>
          </p:nvGrpSpPr>
          <p:grpSpPr>
            <a:xfrm>
              <a:off x="-584628" y="-1213250"/>
              <a:ext cx="13884392" cy="9049032"/>
              <a:chOff x="-584628" y="-1213250"/>
              <a:chExt cx="13884392" cy="9049032"/>
            </a:xfrm>
          </p:grpSpPr>
          <p:pic>
            <p:nvPicPr>
              <p:cNvPr id="9" name="001-MacBook-Silver.png"/>
              <p:cNvPicPr>
                <a:picLocks noChangeAspect="1"/>
              </p:cNvPicPr>
              <p:nvPr/>
            </p:nvPicPr>
            <p:blipFill>
              <a:blip r:embed="rId4" cstate="print">
                <a:extLst/>
              </a:blip>
              <a:stretch>
                <a:fillRect/>
              </a:stretch>
            </p:blipFill>
            <p:spPr>
              <a:xfrm>
                <a:off x="-584628" y="-1213250"/>
                <a:ext cx="13884392" cy="9049032"/>
              </a:xfrm>
              <a:prstGeom prst="rect">
                <a:avLst/>
              </a:prstGeom>
              <a:ln w="12700">
                <a:miter lim="400000"/>
              </a:ln>
            </p:spPr>
          </p:pic>
          <p:sp>
            <p:nvSpPr>
              <p:cNvPr id="10" name="Прямоугольник 9"/>
              <p:cNvSpPr/>
              <p:nvPr/>
            </p:nvSpPr>
            <p:spPr>
              <a:xfrm>
                <a:off x="5814000" y="5929200"/>
                <a:ext cx="640800" cy="148184"/>
              </a:xfrm>
              <a:prstGeom prst="rect">
                <a:avLst/>
              </a:prstGeom>
              <a:solidFill>
                <a:srgbClr val="1D1E2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ru-RU" dirty="0">
                  <a:latin typeface="Trebuchet MS Обычный" charset="0"/>
                </a:endParaRPr>
              </a:p>
            </p:txBody>
          </p:sp>
        </p:grpSp>
        <p:sp>
          <p:nvSpPr>
            <p:cNvPr id="8" name="Прямоугольник 7"/>
            <p:cNvSpPr/>
            <p:nvPr/>
          </p:nvSpPr>
          <p:spPr>
            <a:xfrm>
              <a:off x="2119745" y="665018"/>
              <a:ext cx="7938655" cy="5091546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 dirty="0">
                <a:latin typeface="Trebuchet MS Обычный" charset="0"/>
              </a:endParaRPr>
            </a:p>
          </p:txBody>
        </p:sp>
      </p:grpSp>
      <p:pic>
        <p:nvPicPr>
          <p:cNvPr id="16386" name="Picture 2" descr="C:\Users\dfilatkin\Desktop\screenshot-myfirstcompany.bitrix24.ru 2017-02-19 19-47-53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83968" y="1688609"/>
            <a:ext cx="4428798" cy="3013640"/>
          </a:xfrm>
          <a:prstGeom prst="rect">
            <a:avLst/>
          </a:prstGeom>
          <a:noFill/>
          <a:ln>
            <a:solidFill>
              <a:schemeClr val="bg1">
                <a:lumMod val="85000"/>
              </a:schemeClr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374746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2" descr="C:\Users\filippov\Desktop\Untitled-2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58000" y="6075099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7" name="Группа 6"/>
          <p:cNvGrpSpPr/>
          <p:nvPr/>
        </p:nvGrpSpPr>
        <p:grpSpPr>
          <a:xfrm>
            <a:off x="2195736" y="1259493"/>
            <a:ext cx="7970458" cy="4977820"/>
            <a:chOff x="-584628" y="-1213250"/>
            <a:chExt cx="13884392" cy="9049032"/>
          </a:xfrm>
        </p:grpSpPr>
        <p:grpSp>
          <p:nvGrpSpPr>
            <p:cNvPr id="8" name="Группа 7"/>
            <p:cNvGrpSpPr/>
            <p:nvPr/>
          </p:nvGrpSpPr>
          <p:grpSpPr>
            <a:xfrm>
              <a:off x="-584628" y="-1213250"/>
              <a:ext cx="13884392" cy="9049032"/>
              <a:chOff x="-584628" y="-1213250"/>
              <a:chExt cx="13884392" cy="9049032"/>
            </a:xfrm>
          </p:grpSpPr>
          <p:pic>
            <p:nvPicPr>
              <p:cNvPr id="10" name="001-MacBook-Silver.png"/>
              <p:cNvPicPr>
                <a:picLocks noChangeAspect="1"/>
              </p:cNvPicPr>
              <p:nvPr/>
            </p:nvPicPr>
            <p:blipFill>
              <a:blip r:embed="rId4" cstate="print">
                <a:extLst/>
              </a:blip>
              <a:stretch>
                <a:fillRect/>
              </a:stretch>
            </p:blipFill>
            <p:spPr>
              <a:xfrm>
                <a:off x="-584628" y="-1213250"/>
                <a:ext cx="13884392" cy="9049032"/>
              </a:xfrm>
              <a:prstGeom prst="rect">
                <a:avLst/>
              </a:prstGeom>
              <a:ln w="12700">
                <a:miter lim="400000"/>
              </a:ln>
            </p:spPr>
          </p:pic>
          <p:sp>
            <p:nvSpPr>
              <p:cNvPr id="11" name="Прямоугольник 10"/>
              <p:cNvSpPr/>
              <p:nvPr/>
            </p:nvSpPr>
            <p:spPr>
              <a:xfrm>
                <a:off x="5814000" y="5929200"/>
                <a:ext cx="640800" cy="148184"/>
              </a:xfrm>
              <a:prstGeom prst="rect">
                <a:avLst/>
              </a:prstGeom>
              <a:solidFill>
                <a:srgbClr val="1D1E2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ru-RU" dirty="0">
                  <a:latin typeface="Trebuchet MS Обычный" charset="0"/>
                </a:endParaRPr>
              </a:p>
            </p:txBody>
          </p:sp>
        </p:grpSp>
        <p:sp>
          <p:nvSpPr>
            <p:cNvPr id="9" name="Прямоугольник 8"/>
            <p:cNvSpPr/>
            <p:nvPr/>
          </p:nvSpPr>
          <p:spPr>
            <a:xfrm>
              <a:off x="2119745" y="665018"/>
              <a:ext cx="7938655" cy="5091546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 dirty="0">
                <a:latin typeface="Trebuchet MS Обычный" charset="0"/>
              </a:endParaRPr>
            </a:p>
          </p:txBody>
        </p:sp>
      </p:grpSp>
      <p:pic>
        <p:nvPicPr>
          <p:cNvPr id="12" name="Рисунок 11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789917" y="2348880"/>
            <a:ext cx="4517105" cy="2743212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0" y="356712"/>
            <a:ext cx="9144000" cy="156966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ru-RU" sz="4800" dirty="0" smtClean="0">
                <a:latin typeface="+mj-lt"/>
              </a:rPr>
              <a:t>Совместная работа </a:t>
            </a:r>
          </a:p>
          <a:p>
            <a:pPr algn="ctr"/>
            <a:r>
              <a:rPr lang="ru-RU" sz="4800" dirty="0" smtClean="0">
                <a:latin typeface="+mj-lt"/>
              </a:rPr>
              <a:t>с шаблонами задач</a:t>
            </a:r>
            <a:endParaRPr lang="ru-RU" sz="4800" dirty="0">
              <a:latin typeface="+mj-lt"/>
            </a:endParaRPr>
          </a:p>
        </p:txBody>
      </p:sp>
      <p:sp>
        <p:nvSpPr>
          <p:cNvPr id="15" name="Shape 348"/>
          <p:cNvSpPr/>
          <p:nvPr/>
        </p:nvSpPr>
        <p:spPr>
          <a:xfrm rot="20026215">
            <a:off x="2462904" y="2394461"/>
            <a:ext cx="2170468" cy="1062962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0456" extrusionOk="0">
                <a:moveTo>
                  <a:pt x="0" y="3186"/>
                </a:moveTo>
                <a:cubicBezTo>
                  <a:pt x="4602" y="-1144"/>
                  <a:pt x="10308" y="-1054"/>
                  <a:pt x="14856" y="3420"/>
                </a:cubicBezTo>
                <a:cubicBezTo>
                  <a:pt x="18616" y="7119"/>
                  <a:pt x="21105" y="13406"/>
                  <a:pt x="21600" y="20456"/>
                </a:cubicBezTo>
              </a:path>
            </a:pathLst>
          </a:custGeom>
          <a:ln w="63500" cap="rnd">
            <a:solidFill>
              <a:srgbClr val="0066A1"/>
            </a:solidFill>
            <a:custDash>
              <a:ds d="100000" sp="200000"/>
            </a:custDash>
            <a:headEnd type="oval"/>
            <a:tailEnd type="stealth"/>
          </a:ln>
        </p:spPr>
        <p:txBody>
          <a:bodyPr lIns="60960" tIns="60960" rIns="60960" bIns="60960"/>
          <a:lstStyle/>
          <a:p>
            <a:endParaRPr sz="900" dirty="0">
              <a:latin typeface="Trebuchet MS Обычный" charset="0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251520" y="3140968"/>
            <a:ext cx="253688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dirty="0" smtClean="0">
                <a:latin typeface="+mj-lt"/>
              </a:rPr>
              <a:t>Можно предоставить доступ к шаблону другим сотрудникам.</a:t>
            </a:r>
            <a:endParaRPr lang="ru-RU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686089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Прямоугольник 3"/>
          <p:cNvSpPr/>
          <p:nvPr/>
        </p:nvSpPr>
        <p:spPr>
          <a:xfrm>
            <a:off x="312101" y="1390507"/>
            <a:ext cx="4661293" cy="26930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sz="1800" b="0" dirty="0">
                <a:latin typeface="Calibri"/>
                <a:ea typeface="Calibri"/>
                <a:cs typeface="Calibri"/>
              </a:rPr>
              <a:t>Если рядом нет ноутбука, это не повод </a:t>
            </a:r>
            <a:r>
              <a:rPr lang="ru-RU" sz="1800" b="0" dirty="0" smtClean="0">
                <a:latin typeface="Calibri"/>
                <a:ea typeface="Calibri"/>
                <a:cs typeface="Calibri"/>
              </a:rPr>
              <a:t>отдыхать :)</a:t>
            </a:r>
            <a:endParaRPr lang="ru-RU" sz="1800" b="0" dirty="0">
              <a:latin typeface="Calibri"/>
              <a:ea typeface="Calibri"/>
              <a:cs typeface="Calibri"/>
            </a:endParaRPr>
          </a:p>
          <a:p>
            <a:endParaRPr lang="ru-RU" sz="1800" dirty="0">
              <a:latin typeface="Calibri"/>
              <a:ea typeface="Calibri"/>
              <a:cs typeface="Calibri"/>
            </a:endParaRP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1800" b="0" dirty="0">
                <a:latin typeface="Calibri"/>
                <a:ea typeface="Calibri"/>
                <a:cs typeface="Calibri"/>
              </a:rPr>
              <a:t>Поставьте мобильное приложение </a:t>
            </a:r>
            <a:r>
              <a:rPr lang="ru-RU" sz="1800" b="0" dirty="0" smtClean="0">
                <a:latin typeface="Calibri"/>
                <a:ea typeface="Calibri"/>
                <a:cs typeface="Calibri"/>
              </a:rPr>
              <a:t>«Битрикс24»</a:t>
            </a:r>
            <a:endParaRPr lang="ru-RU" sz="1800" b="0" dirty="0">
              <a:latin typeface="Calibri"/>
              <a:ea typeface="Calibri"/>
              <a:cs typeface="Calibri"/>
            </a:endParaRP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1800" b="0" dirty="0">
                <a:latin typeface="Calibri"/>
                <a:ea typeface="Calibri"/>
                <a:cs typeface="Calibri"/>
              </a:rPr>
              <a:t>Следите за сроками в задачах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1800" b="0" dirty="0">
                <a:latin typeface="Calibri"/>
                <a:ea typeface="Calibri"/>
                <a:cs typeface="Calibri"/>
              </a:rPr>
              <a:t>Создавайте новые и работайте с </a:t>
            </a:r>
            <a:r>
              <a:rPr lang="ru-RU" sz="1800" b="0" dirty="0" smtClean="0">
                <a:latin typeface="Calibri"/>
                <a:ea typeface="Calibri"/>
                <a:cs typeface="Calibri"/>
              </a:rPr>
              <a:t>текущими </a:t>
            </a:r>
            <a:endParaRPr lang="ru-RU" sz="1800" b="0" dirty="0">
              <a:latin typeface="Calibri"/>
              <a:ea typeface="Calibri"/>
              <a:cs typeface="Calibri"/>
            </a:endParaRPr>
          </a:p>
        </p:txBody>
      </p:sp>
      <p:pic>
        <p:nvPicPr>
          <p:cNvPr id="23" name="Изображение 2"/>
          <p:cNvPicPr>
            <a:picLocks noChangeAspect="1"/>
          </p:cNvPicPr>
          <p:nvPr/>
        </p:nvPicPr>
        <p:blipFill rotWithShape="1">
          <a:blip r:embed="rId2" cstate="print"/>
          <a:srcRect l="12897" t="12388" r="10003" b="49906"/>
          <a:stretch/>
        </p:blipFill>
        <p:spPr>
          <a:xfrm>
            <a:off x="449921" y="4328930"/>
            <a:ext cx="1306433" cy="527863"/>
          </a:xfrm>
          <a:prstGeom prst="rect">
            <a:avLst/>
          </a:prstGeom>
        </p:spPr>
      </p:pic>
      <p:pic>
        <p:nvPicPr>
          <p:cNvPr id="24" name="Изображение 3"/>
          <p:cNvPicPr>
            <a:picLocks noChangeAspect="1"/>
          </p:cNvPicPr>
          <p:nvPr/>
        </p:nvPicPr>
        <p:blipFill rotWithShape="1">
          <a:blip r:embed="rId3" cstate="print"/>
          <a:srcRect l="15451" t="31373" r="16097" b="32173"/>
          <a:stretch/>
        </p:blipFill>
        <p:spPr>
          <a:xfrm>
            <a:off x="1921092" y="4383911"/>
            <a:ext cx="1216335" cy="417903"/>
          </a:xfrm>
          <a:prstGeom prst="rect">
            <a:avLst/>
          </a:prstGeom>
        </p:spPr>
      </p:pic>
      <p:sp>
        <p:nvSpPr>
          <p:cNvPr id="27" name="Rectangle 2"/>
          <p:cNvSpPr txBox="1">
            <a:spLocks noChangeArrowheads="1"/>
          </p:cNvSpPr>
          <p:nvPr/>
        </p:nvSpPr>
        <p:spPr>
          <a:xfrm>
            <a:off x="312097" y="323027"/>
            <a:ext cx="6636838" cy="838200"/>
          </a:xfrm>
          <a:prstGeom prst="rect">
            <a:avLst/>
          </a:prstGeom>
        </p:spPr>
        <p:txBody>
          <a:bodyPr vert="horz" lIns="91438" tIns="45719" rIns="91438" bIns="45719" rtlCol="0" anchor="ctr">
            <a:normAutofit fontScale="90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ru-RU" sz="3200" dirty="0">
                <a:latin typeface="Calibri"/>
                <a:cs typeface="Calibri"/>
              </a:rPr>
              <a:t>Мобильные </a:t>
            </a:r>
            <a:r>
              <a:rPr lang="ru-RU" sz="3200" dirty="0" smtClean="0">
                <a:latin typeface="Calibri"/>
                <a:cs typeface="Calibri"/>
              </a:rPr>
              <a:t>задачи: </a:t>
            </a:r>
          </a:p>
          <a:p>
            <a:pPr algn="l"/>
            <a:r>
              <a:rPr lang="ru-RU" sz="3200" dirty="0" smtClean="0">
                <a:latin typeface="Calibri"/>
                <a:cs typeface="Calibri"/>
              </a:rPr>
              <a:t>сценарии как в браузере!</a:t>
            </a:r>
            <a:endParaRPr lang="en-US" sz="2800" dirty="0">
              <a:latin typeface="Calibri"/>
              <a:cs typeface="Calibri"/>
            </a:endParaRPr>
          </a:p>
        </p:txBody>
      </p:sp>
      <p:pic>
        <p:nvPicPr>
          <p:cNvPr id="11" name="Изображение 17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356498" y="552299"/>
            <a:ext cx="4953000" cy="4953000"/>
          </a:xfrm>
          <a:prstGeom prst="rect">
            <a:avLst/>
          </a:prstGeom>
        </p:spPr>
      </p:pic>
      <p:pic>
        <p:nvPicPr>
          <p:cNvPr id="12" name="Изображение 16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 rot="16200000">
            <a:off x="4992419" y="1508822"/>
            <a:ext cx="4986855" cy="4986855"/>
          </a:xfrm>
          <a:prstGeom prst="rect">
            <a:avLst/>
          </a:prstGeom>
        </p:spPr>
      </p:pic>
      <p:pic>
        <p:nvPicPr>
          <p:cNvPr id="8" name="Picture 2" descr="C:\Users\filippov\Desktop\Untitled-2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58000" y="6075100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9569225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/>
          <p:cNvSpPr/>
          <p:nvPr/>
        </p:nvSpPr>
        <p:spPr>
          <a:xfrm>
            <a:off x="284991" y="1991498"/>
            <a:ext cx="3480365" cy="240065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spcBef>
                <a:spcPts val="600"/>
              </a:spcBef>
              <a:spcAft>
                <a:spcPts val="6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2000" b="0" dirty="0" smtClean="0">
                <a:latin typeface="Calibri"/>
                <a:ea typeface="Calibri"/>
                <a:cs typeface="Calibri"/>
              </a:rPr>
              <a:t>объедините </a:t>
            </a:r>
            <a:r>
              <a:rPr lang="ru-RU" sz="2000" b="0" dirty="0">
                <a:latin typeface="Calibri"/>
                <a:ea typeface="Calibri"/>
                <a:cs typeface="Calibri"/>
              </a:rPr>
              <a:t>сотрудников в рабочие группы </a:t>
            </a:r>
            <a:r>
              <a:rPr lang="ru-RU" sz="2000" b="0" dirty="0" smtClean="0">
                <a:latin typeface="Calibri"/>
                <a:ea typeface="Calibri"/>
                <a:cs typeface="Calibri"/>
              </a:rPr>
              <a:t>и организуйте </a:t>
            </a:r>
            <a:r>
              <a:rPr lang="ru-RU" sz="2000" b="0" dirty="0">
                <a:latin typeface="Calibri"/>
                <a:ea typeface="Calibri"/>
                <a:cs typeface="Calibri"/>
              </a:rPr>
              <a:t>совместную работу над </a:t>
            </a:r>
            <a:r>
              <a:rPr lang="ru-RU" sz="2000" b="0" dirty="0" smtClean="0">
                <a:latin typeface="Calibri"/>
                <a:ea typeface="Calibri"/>
                <a:cs typeface="Calibri"/>
              </a:rPr>
              <a:t>проектами</a:t>
            </a:r>
          </a:p>
          <a:p>
            <a:pPr marL="171450" indent="-171450">
              <a:spcBef>
                <a:spcPts val="600"/>
              </a:spcBef>
              <a:spcAft>
                <a:spcPts val="6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endParaRPr lang="ru-RU" sz="1000" b="0" dirty="0" smtClean="0">
              <a:latin typeface="Calibri"/>
              <a:ea typeface="Calibri"/>
              <a:cs typeface="Calibri"/>
            </a:endParaRP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2000" b="0" dirty="0" smtClean="0">
                <a:latin typeface="Calibri"/>
                <a:ea typeface="Calibri"/>
                <a:cs typeface="Calibri"/>
              </a:rPr>
              <a:t>храните документы по проекту на Диске группы</a:t>
            </a:r>
          </a:p>
        </p:txBody>
      </p:sp>
      <p:sp>
        <p:nvSpPr>
          <p:cNvPr id="15" name="Rectangle 2"/>
          <p:cNvSpPr txBox="1">
            <a:spLocks noChangeArrowheads="1"/>
          </p:cNvSpPr>
          <p:nvPr/>
        </p:nvSpPr>
        <p:spPr>
          <a:xfrm>
            <a:off x="316859" y="662595"/>
            <a:ext cx="6636838" cy="838200"/>
          </a:xfrm>
          <a:prstGeom prst="rect">
            <a:avLst/>
          </a:prstGeom>
        </p:spPr>
        <p:txBody>
          <a:bodyPr vert="horz" lIns="91438" tIns="45719" rIns="91438" bIns="45719" rtlCol="0" anchor="ctr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en-US" sz="2900" dirty="0">
              <a:latin typeface="Calibri"/>
              <a:cs typeface="Calibri"/>
            </a:endParaRPr>
          </a:p>
        </p:txBody>
      </p:sp>
      <p:pic>
        <p:nvPicPr>
          <p:cNvPr id="5" name="Picture 2" descr="C:\Users\filippov\Desktop\Untitled-2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58000" y="6075100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Прямоугольник 5"/>
          <p:cNvSpPr/>
          <p:nvPr/>
        </p:nvSpPr>
        <p:spPr>
          <a:xfrm>
            <a:off x="13" y="468009"/>
            <a:ext cx="9143999" cy="584727"/>
          </a:xfrm>
          <a:prstGeom prst="rect">
            <a:avLst/>
          </a:prstGeom>
          <a:solidFill>
            <a:schemeClr val="bg1"/>
          </a:solidFill>
        </p:spPr>
        <p:txBody>
          <a:bodyPr wrap="square" lIns="91392" tIns="45696" rIns="91392" bIns="45696">
            <a:spAutoFit/>
          </a:bodyPr>
          <a:lstStyle/>
          <a:p>
            <a:pPr algn="ctr" defTabSz="685086">
              <a:buClr>
                <a:prstClr val="white"/>
              </a:buClr>
            </a:pPr>
            <a:r>
              <a:rPr lang="ru-RU" sz="3200" dirty="0" smtClean="0">
                <a:solidFill>
                  <a:srgbClr val="000000"/>
                </a:solidFill>
                <a:latin typeface="Calibri "/>
                <a:ea typeface="Calibri Light" charset="0"/>
                <a:cs typeface="Calibri Light" charset="0"/>
              </a:rPr>
              <a:t>Рабочие группы</a:t>
            </a:r>
            <a:endParaRPr lang="ru-RU" sz="3200" dirty="0">
              <a:solidFill>
                <a:srgbClr val="000000"/>
              </a:solidFill>
              <a:latin typeface="Calibri "/>
              <a:ea typeface="Calibri Light" charset="0"/>
              <a:cs typeface="Calibri Light" charset="0"/>
            </a:endParaRPr>
          </a:p>
        </p:txBody>
      </p:sp>
      <p:grpSp>
        <p:nvGrpSpPr>
          <p:cNvPr id="7" name="Группа 6"/>
          <p:cNvGrpSpPr/>
          <p:nvPr/>
        </p:nvGrpSpPr>
        <p:grpSpPr>
          <a:xfrm>
            <a:off x="2712485" y="892589"/>
            <a:ext cx="7596336" cy="4886387"/>
            <a:chOff x="-584628" y="-1213250"/>
            <a:chExt cx="13884392" cy="9049032"/>
          </a:xfrm>
        </p:grpSpPr>
        <p:grpSp>
          <p:nvGrpSpPr>
            <p:cNvPr id="8" name="Группа 7"/>
            <p:cNvGrpSpPr/>
            <p:nvPr/>
          </p:nvGrpSpPr>
          <p:grpSpPr>
            <a:xfrm>
              <a:off x="-584628" y="-1213250"/>
              <a:ext cx="13884392" cy="9049032"/>
              <a:chOff x="-584628" y="-1213250"/>
              <a:chExt cx="13884392" cy="9049032"/>
            </a:xfrm>
          </p:grpSpPr>
          <p:pic>
            <p:nvPicPr>
              <p:cNvPr id="10" name="001-MacBook-Silver.png"/>
              <p:cNvPicPr>
                <a:picLocks noChangeAspect="1"/>
              </p:cNvPicPr>
              <p:nvPr/>
            </p:nvPicPr>
            <p:blipFill>
              <a:blip r:embed="rId3" cstate="print">
                <a:extLst/>
              </a:blip>
              <a:stretch>
                <a:fillRect/>
              </a:stretch>
            </p:blipFill>
            <p:spPr>
              <a:xfrm>
                <a:off x="-584628" y="-1213250"/>
                <a:ext cx="13884392" cy="9049032"/>
              </a:xfrm>
              <a:prstGeom prst="rect">
                <a:avLst/>
              </a:prstGeom>
              <a:ln w="12700">
                <a:miter lim="400000"/>
              </a:ln>
            </p:spPr>
          </p:pic>
          <p:sp>
            <p:nvSpPr>
              <p:cNvPr id="11" name="Прямоугольник 10"/>
              <p:cNvSpPr/>
              <p:nvPr/>
            </p:nvSpPr>
            <p:spPr>
              <a:xfrm>
                <a:off x="5814000" y="5929200"/>
                <a:ext cx="640800" cy="148184"/>
              </a:xfrm>
              <a:prstGeom prst="rect">
                <a:avLst/>
              </a:prstGeom>
              <a:solidFill>
                <a:srgbClr val="1D1E2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ru-RU" dirty="0">
                  <a:latin typeface="Trebuchet MS Обычный" charset="0"/>
                </a:endParaRPr>
              </a:p>
            </p:txBody>
          </p:sp>
        </p:grpSp>
        <p:sp>
          <p:nvSpPr>
            <p:cNvPr id="9" name="Прямоугольник 8"/>
            <p:cNvSpPr/>
            <p:nvPr/>
          </p:nvSpPr>
          <p:spPr>
            <a:xfrm>
              <a:off x="2119745" y="665018"/>
              <a:ext cx="7938655" cy="5091546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 dirty="0">
                <a:latin typeface="Trebuchet MS Обычный" charset="0"/>
              </a:endParaRPr>
            </a:p>
          </p:txBody>
        </p:sp>
      </p:grpSp>
      <p:pic>
        <p:nvPicPr>
          <p:cNvPr id="13315" name="Picture 3" descr="C:\Users\dfilatkin\Documents\Bitrix24\dfilatkin\_задачки\_презентации\скриншоты\рабочие группы.pn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43201"/>
          <a:stretch/>
        </p:blipFill>
        <p:spPr bwMode="auto">
          <a:xfrm>
            <a:off x="4250687" y="1947273"/>
            <a:ext cx="4257376" cy="2724671"/>
          </a:xfrm>
          <a:prstGeom prst="rect">
            <a:avLst/>
          </a:prstGeom>
          <a:noFill/>
          <a:ln>
            <a:solidFill>
              <a:schemeClr val="bg1">
                <a:lumMod val="85000"/>
              </a:schemeClr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8121847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Изображение 15" descr="1121498Depositphotos_19095325_l.jpg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7400" t="4000" r="8030" b="8184"/>
          <a:stretch/>
        </p:blipFill>
        <p:spPr>
          <a:xfrm>
            <a:off x="1" y="0"/>
            <a:ext cx="9144000" cy="6858000"/>
          </a:xfrm>
          <a:prstGeom prst="rect">
            <a:avLst/>
          </a:prstGeom>
        </p:spPr>
      </p:pic>
      <p:sp>
        <p:nvSpPr>
          <p:cNvPr id="7" name="Прямоугольник 6"/>
          <p:cNvSpPr/>
          <p:nvPr/>
        </p:nvSpPr>
        <p:spPr>
          <a:xfrm>
            <a:off x="1" y="0"/>
            <a:ext cx="9144000" cy="6858000"/>
          </a:xfrm>
          <a:prstGeom prst="rect">
            <a:avLst/>
          </a:prstGeom>
          <a:solidFill>
            <a:schemeClr val="tx1">
              <a:alpha val="6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" name="Прямоугольник 1"/>
          <p:cNvSpPr/>
          <p:nvPr/>
        </p:nvSpPr>
        <p:spPr>
          <a:xfrm>
            <a:off x="381001" y="2672033"/>
            <a:ext cx="8382000" cy="707886"/>
          </a:xfrm>
          <a:prstGeom prst="rect">
            <a:avLst/>
          </a:prstGeom>
          <a:noFill/>
          <a:ln w="12700">
            <a:solidFill>
              <a:schemeClr val="bg1"/>
            </a:solidFill>
            <a:prstDash val="solid"/>
          </a:ln>
        </p:spPr>
        <p:txBody>
          <a:bodyPr wrap="square">
            <a:spAutoFit/>
          </a:bodyPr>
          <a:lstStyle/>
          <a:p>
            <a:pPr algn="ctr"/>
            <a:r>
              <a:rPr lang="ru-RU" sz="4000" dirty="0" smtClean="0">
                <a:solidFill>
                  <a:schemeClr val="bg1"/>
                </a:solidFill>
                <a:latin typeface="Calibri "/>
                <a:cs typeface="Arial"/>
              </a:rPr>
              <a:t>РАБОТА С ДОКУМЕНТАМИ</a:t>
            </a:r>
            <a:endParaRPr lang="ru-RU" sz="4000" dirty="0">
              <a:solidFill>
                <a:schemeClr val="bg1"/>
              </a:solidFill>
              <a:latin typeface="Calibri "/>
            </a:endParaRPr>
          </a:p>
        </p:txBody>
      </p:sp>
      <p:pic>
        <p:nvPicPr>
          <p:cNvPr id="2051" name="Picture 3" descr="C:\Users\filippov\Desktop\Untitled-4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58000" y="6076354"/>
            <a:ext cx="1676400" cy="3244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3870207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Изображение 25"/>
          <p:cNvPicPr>
            <a:picLocks noChangeAspect="1"/>
          </p:cNvPicPr>
          <p:nvPr/>
        </p:nvPicPr>
        <p:blipFill rotWithShape="1">
          <a:blip r:embed="rId2" cstate="print"/>
          <a:srcRect r="21931"/>
          <a:stretch/>
        </p:blipFill>
        <p:spPr>
          <a:xfrm>
            <a:off x="3352800" y="1185335"/>
            <a:ext cx="5791200" cy="5674792"/>
          </a:xfrm>
          <a:prstGeom prst="rect">
            <a:avLst/>
          </a:prstGeom>
        </p:spPr>
      </p:pic>
      <p:sp>
        <p:nvSpPr>
          <p:cNvPr id="11" name="Rectangle 2"/>
          <p:cNvSpPr txBox="1">
            <a:spLocks noChangeArrowheads="1"/>
          </p:cNvSpPr>
          <p:nvPr/>
        </p:nvSpPr>
        <p:spPr>
          <a:xfrm>
            <a:off x="313624" y="254001"/>
            <a:ext cx="6636838" cy="838200"/>
          </a:xfrm>
          <a:prstGeom prst="rect">
            <a:avLst/>
          </a:prstGeom>
        </p:spPr>
        <p:txBody>
          <a:bodyPr vert="horz" lIns="91438" tIns="45719" rIns="91438" bIns="45719" rtlCol="0" anchor="ctr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ru-RU" sz="3000" b="1" dirty="0" smtClean="0">
                <a:latin typeface="Calibri"/>
                <a:cs typeface="Calibri"/>
                <a:sym typeface="Wingdings"/>
              </a:rPr>
              <a:t>Как обычно</a:t>
            </a:r>
            <a:endParaRPr lang="en-US" sz="3000" b="1" dirty="0">
              <a:latin typeface="Calibri"/>
              <a:cs typeface="Calibri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313624" y="1371618"/>
            <a:ext cx="3801176" cy="20928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ru-RU" sz="2000" b="0" dirty="0" smtClean="0">
                <a:latin typeface="Calibri"/>
                <a:ea typeface="Calibri"/>
                <a:cs typeface="Calibri"/>
              </a:rPr>
              <a:t>Уходит сотрудник, а вместе с ним</a:t>
            </a:r>
            <a:r>
              <a:rPr lang="en-US" sz="2000" b="0" dirty="0" smtClean="0">
                <a:latin typeface="Calibri"/>
                <a:ea typeface="Calibri"/>
                <a:cs typeface="Calibri"/>
              </a:rPr>
              <a:t> </a:t>
            </a:r>
            <a:r>
              <a:rPr lang="ru-RU" sz="2000" b="0" dirty="0" smtClean="0">
                <a:latin typeface="Calibri"/>
                <a:ea typeface="Calibri"/>
                <a:cs typeface="Calibri"/>
              </a:rPr>
              <a:t>уходят накопленные знания и важные документы</a:t>
            </a:r>
            <a:r>
              <a:rPr lang="en-US" sz="2000" b="0" dirty="0" smtClean="0">
                <a:latin typeface="Calibri"/>
                <a:ea typeface="Calibri"/>
                <a:cs typeface="Calibri"/>
              </a:rPr>
              <a:t>: </a:t>
            </a:r>
            <a:r>
              <a:rPr lang="ru-RU" sz="2000" b="0" dirty="0" smtClean="0">
                <a:latin typeface="Calibri"/>
                <a:ea typeface="Calibri"/>
                <a:cs typeface="Calibri"/>
              </a:rPr>
              <a:t>договоры, информация о клиентах и партнерах и т.д.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endParaRPr lang="en-US" sz="2000" b="0" dirty="0" smtClean="0"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957906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2"/>
          <p:cNvSpPr txBox="1">
            <a:spLocks noChangeArrowheads="1"/>
          </p:cNvSpPr>
          <p:nvPr/>
        </p:nvSpPr>
        <p:spPr>
          <a:xfrm>
            <a:off x="467544" y="352319"/>
            <a:ext cx="8534400" cy="838200"/>
          </a:xfrm>
          <a:prstGeom prst="rect">
            <a:avLst/>
          </a:prstGeom>
        </p:spPr>
        <p:txBody>
          <a:bodyPr vert="horz" lIns="91438" tIns="45719" rIns="91438" bIns="45719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ru-RU" sz="3200" dirty="0" smtClean="0">
                <a:latin typeface="Calibri"/>
                <a:cs typeface="Calibri"/>
                <a:sym typeface="Wingdings"/>
              </a:rPr>
              <a:t>Работа с документами и файлами</a:t>
            </a:r>
            <a:r>
              <a:rPr lang="ru-RU" sz="3200" b="1" dirty="0" smtClean="0">
                <a:latin typeface="Calibri"/>
                <a:cs typeface="Calibri"/>
                <a:sym typeface="Wingdings"/>
              </a:rPr>
              <a:t> Битрикс24</a:t>
            </a:r>
            <a:endParaRPr lang="en-US" sz="3200" b="1" dirty="0">
              <a:latin typeface="Calibri"/>
              <a:cs typeface="Calibri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313652" y="1371600"/>
            <a:ext cx="8296979" cy="2369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spcBef>
                <a:spcPts val="600"/>
              </a:spcBef>
              <a:spcAft>
                <a:spcPts val="6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1800" b="0" dirty="0" smtClean="0">
                <a:latin typeface="Calibri"/>
                <a:ea typeface="Calibri"/>
                <a:cs typeface="Calibri"/>
              </a:rPr>
              <a:t>единое корпоративное хранилище данных</a:t>
            </a:r>
            <a:endParaRPr lang="ru-RU" sz="1800" b="0" dirty="0">
              <a:latin typeface="Calibri"/>
              <a:ea typeface="Calibri"/>
              <a:cs typeface="Calibri"/>
            </a:endParaRP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1800" b="0" dirty="0" smtClean="0">
                <a:latin typeface="Calibri"/>
                <a:ea typeface="Calibri"/>
                <a:cs typeface="Calibri"/>
              </a:rPr>
              <a:t>важные документы, отчеты</a:t>
            </a:r>
            <a:r>
              <a:rPr lang="ru-RU" sz="1800" b="0" dirty="0">
                <a:latin typeface="Calibri"/>
                <a:ea typeface="Calibri"/>
                <a:cs typeface="Calibri"/>
              </a:rPr>
              <a:t>, презентации и </a:t>
            </a:r>
            <a:r>
              <a:rPr lang="ru-RU" sz="1800" b="0" dirty="0" smtClean="0">
                <a:latin typeface="Calibri"/>
                <a:ea typeface="Calibri"/>
                <a:cs typeface="Calibri"/>
              </a:rPr>
              <a:t>файлы всегда доступны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1800" b="0" dirty="0" smtClean="0">
                <a:latin typeface="Calibri"/>
                <a:ea typeface="Calibri"/>
                <a:cs typeface="Calibri"/>
              </a:rPr>
              <a:t>совместная работа над документами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1800" b="0" dirty="0" smtClean="0">
                <a:latin typeface="Calibri"/>
                <a:ea typeface="Calibri"/>
                <a:cs typeface="Calibri"/>
              </a:rPr>
              <a:t>всегда </a:t>
            </a:r>
            <a:r>
              <a:rPr lang="ru-RU" sz="1800" b="0" dirty="0">
                <a:latin typeface="Calibri"/>
                <a:ea typeface="Calibri"/>
                <a:cs typeface="Calibri"/>
              </a:rPr>
              <a:t>актуальные версии </a:t>
            </a:r>
            <a:r>
              <a:rPr lang="ru-RU" sz="1800" b="0" dirty="0" smtClean="0">
                <a:latin typeface="Calibri"/>
                <a:ea typeface="Calibri"/>
                <a:cs typeface="Calibri"/>
              </a:rPr>
              <a:t>документов у всех сотрудников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1800" b="0" dirty="0" smtClean="0">
                <a:latin typeface="Calibri"/>
                <a:ea typeface="Calibri"/>
                <a:cs typeface="Calibri"/>
              </a:rPr>
              <a:t>редактирование документов в онлайн (</a:t>
            </a:r>
            <a:r>
              <a:rPr lang="en-US" sz="1800" b="0" dirty="0" err="1" smtClean="0">
                <a:latin typeface="Calibri"/>
                <a:ea typeface="Calibri"/>
                <a:cs typeface="Calibri"/>
              </a:rPr>
              <a:t>GoogleDocs</a:t>
            </a:r>
            <a:r>
              <a:rPr lang="en-US" sz="1800" b="0" dirty="0" smtClean="0">
                <a:latin typeface="Calibri"/>
                <a:ea typeface="Calibri"/>
                <a:cs typeface="Calibri"/>
              </a:rPr>
              <a:t>, MS Office Online</a:t>
            </a:r>
            <a:r>
              <a:rPr lang="ru-RU" sz="1800" b="0" dirty="0" smtClean="0">
                <a:latin typeface="Calibri"/>
                <a:ea typeface="Calibri"/>
                <a:cs typeface="Calibri"/>
              </a:rPr>
              <a:t>, </a:t>
            </a:r>
            <a:r>
              <a:rPr lang="en-US" sz="1800" b="0" dirty="0" smtClean="0">
                <a:latin typeface="Calibri"/>
                <a:ea typeface="Calibri"/>
                <a:cs typeface="Calibri"/>
              </a:rPr>
              <a:t>Office 365 </a:t>
            </a:r>
            <a:r>
              <a:rPr lang="ru-RU" sz="1800" b="0" dirty="0" smtClean="0">
                <a:latin typeface="Calibri"/>
                <a:ea typeface="Calibri"/>
                <a:cs typeface="Calibri"/>
              </a:rPr>
              <a:t>для бизнеса</a:t>
            </a:r>
            <a:r>
              <a:rPr lang="en-US" sz="1800" b="0" dirty="0" smtClean="0">
                <a:latin typeface="Calibri"/>
                <a:ea typeface="Calibri"/>
                <a:cs typeface="Calibri"/>
              </a:rPr>
              <a:t>)</a:t>
            </a:r>
            <a:r>
              <a:rPr lang="ru-RU" sz="1800" b="0" dirty="0" smtClean="0">
                <a:latin typeface="Calibri"/>
                <a:ea typeface="Calibri"/>
                <a:cs typeface="Calibri"/>
              </a:rPr>
              <a:t> и на компьютере</a:t>
            </a:r>
            <a:endParaRPr lang="en-US" sz="1800" b="0" dirty="0" smtClean="0">
              <a:latin typeface="Calibri"/>
              <a:ea typeface="Calibri"/>
              <a:cs typeface="Calibri"/>
            </a:endParaRPr>
          </a:p>
        </p:txBody>
      </p:sp>
      <p:pic>
        <p:nvPicPr>
          <p:cNvPr id="7" name="Picture 2" descr="C:\Users\filippov\Desktop\Untitled-2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9712" y="6172200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2" name="Группа 1"/>
          <p:cNvGrpSpPr/>
          <p:nvPr/>
        </p:nvGrpSpPr>
        <p:grpSpPr>
          <a:xfrm>
            <a:off x="4038600" y="3976296"/>
            <a:ext cx="4905160" cy="2881704"/>
            <a:chOff x="4038600" y="3976296"/>
            <a:chExt cx="4905160" cy="2881704"/>
          </a:xfrm>
        </p:grpSpPr>
        <p:grpSp>
          <p:nvGrpSpPr>
            <p:cNvPr id="16" name="Группа 15"/>
            <p:cNvGrpSpPr/>
            <p:nvPr/>
          </p:nvGrpSpPr>
          <p:grpSpPr>
            <a:xfrm>
              <a:off x="4038600" y="3976296"/>
              <a:ext cx="4905160" cy="2881704"/>
              <a:chOff x="304800" y="114300"/>
              <a:chExt cx="8521700" cy="4914900"/>
            </a:xfrm>
          </p:grpSpPr>
          <p:pic>
            <p:nvPicPr>
              <p:cNvPr id="17" name="Изображение 16"/>
              <p:cNvPicPr>
                <a:picLocks noChangeAspect="1"/>
              </p:cNvPicPr>
              <p:nvPr/>
            </p:nvPicPr>
            <p:blipFill>
              <a:blip r:embed="rId3" cstate="print"/>
              <a:stretch>
                <a:fillRect/>
              </a:stretch>
            </p:blipFill>
            <p:spPr>
              <a:xfrm>
                <a:off x="304800" y="114300"/>
                <a:ext cx="8521700" cy="4914900"/>
              </a:xfrm>
              <a:prstGeom prst="rect">
                <a:avLst/>
              </a:prstGeom>
            </p:spPr>
          </p:pic>
          <p:pic>
            <p:nvPicPr>
              <p:cNvPr id="18" name="Изображение 17" descr="Снимок экрана 2014-12-09 в 8.08.18.png"/>
              <p:cNvPicPr>
                <a:picLocks noChangeAspect="1"/>
              </p:cNvPicPr>
              <p:nvPr/>
            </p:nvPicPr>
            <p:blipFill rotWithShape="1">
              <a:blip r:embed="rId4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 b="3039"/>
              <a:stretch/>
            </p:blipFill>
            <p:spPr>
              <a:xfrm>
                <a:off x="509867" y="1574879"/>
                <a:ext cx="6081322" cy="3421465"/>
              </a:xfrm>
              <a:prstGeom prst="rect">
                <a:avLst/>
              </a:prstGeom>
            </p:spPr>
          </p:pic>
        </p:grpSp>
        <p:pic>
          <p:nvPicPr>
            <p:cNvPr id="14339" name="Picture 3" descr="C:\Users\dfilatkin\Desktop\screenshot-cp.bitrix.ru 2017-02-16 17-55-28.png"/>
            <p:cNvPicPr>
              <a:picLocks noChangeAspect="1" noChangeArrowheads="1"/>
            </p:cNvPicPr>
            <p:nvPr/>
          </p:nvPicPr>
          <p:blipFill rotWithShape="1">
            <a:blip r:embed="rId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b="27090"/>
            <a:stretch/>
          </p:blipFill>
          <p:spPr bwMode="auto">
            <a:xfrm>
              <a:off x="4156638" y="4675448"/>
              <a:ext cx="3500459" cy="218255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xmlns="" val="6346958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C:\Users\filippov\Desktop\mac.pn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020" t="2797" r="5867" b="7393"/>
          <a:stretch/>
        </p:blipFill>
        <p:spPr bwMode="auto">
          <a:xfrm>
            <a:off x="580290" y="1066800"/>
            <a:ext cx="8506046" cy="4876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filippov\Desktop\Untitled-2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9712" y="6172200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70" name="Picture 2" descr="C:\Users\dfilatkin\Desktop\screenshot-myfirstcompany.bitrix24.ru 2017-02-19 14-46-32.pn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37626"/>
          <a:stretch/>
        </p:blipFill>
        <p:spPr bwMode="auto">
          <a:xfrm>
            <a:off x="1865209" y="1447894"/>
            <a:ext cx="5963685" cy="3705997"/>
          </a:xfrm>
          <a:prstGeom prst="rect">
            <a:avLst/>
          </a:prstGeom>
          <a:noFill/>
          <a:ln>
            <a:solidFill>
              <a:schemeClr val="bg1">
                <a:lumMod val="85000"/>
              </a:schemeClr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8396053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Изображение 4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457218"/>
            <a:ext cx="9144000" cy="56364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2763688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window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Изображение 11" descr="Depositphotos_5798721_m.jpg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0000" t="15649" r="15000"/>
          <a:stretch/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7" name="Прямоугольник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1">
              <a:alpha val="6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ru-RU" sz="1200" b="1">
              <a:solidFill>
                <a:srgbClr val="FFFFFF"/>
              </a:solidFill>
            </a:endParaRPr>
          </a:p>
        </p:txBody>
      </p:sp>
      <p:sp>
        <p:nvSpPr>
          <p:cNvPr id="2" name="Прямоугольник 1"/>
          <p:cNvSpPr/>
          <p:nvPr/>
        </p:nvSpPr>
        <p:spPr>
          <a:xfrm>
            <a:off x="533400" y="2684249"/>
            <a:ext cx="8382000" cy="1323439"/>
          </a:xfrm>
          <a:prstGeom prst="rect">
            <a:avLst/>
          </a:prstGeom>
          <a:noFill/>
          <a:ln w="12700">
            <a:solidFill>
              <a:schemeClr val="bg1"/>
            </a:solidFill>
            <a:prstDash val="solid"/>
          </a:ln>
        </p:spPr>
        <p:txBody>
          <a:bodyPr wrap="square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ru-RU" sz="4000" b="1" dirty="0" smtClean="0">
                <a:solidFill>
                  <a:srgbClr val="FFFFFF"/>
                </a:solidFill>
                <a:latin typeface="Calibri "/>
                <a:cs typeface="Arial"/>
              </a:rPr>
              <a:t>ПЛАНИРОВАНИЕ СОВМЕСТНЫХ СОБЫТИЙ</a:t>
            </a:r>
            <a:endParaRPr lang="ru-RU" sz="4000" b="1" dirty="0">
              <a:solidFill>
                <a:srgbClr val="FFFFFF"/>
              </a:solidFill>
              <a:latin typeface="Calibri "/>
            </a:endParaRPr>
          </a:p>
        </p:txBody>
      </p:sp>
      <p:pic>
        <p:nvPicPr>
          <p:cNvPr id="2051" name="Picture 3" descr="C:\Users\filippov\Desktop\Untitled-4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58000" y="6076354"/>
            <a:ext cx="1676400" cy="3244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3212049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Изображение 3"/>
          <p:cNvPicPr>
            <a:picLocks noChangeAspect="1"/>
          </p:cNvPicPr>
          <p:nvPr/>
        </p:nvPicPr>
        <p:blipFill rotWithShape="1">
          <a:blip r:embed="rId2" cstate="print"/>
          <a:srcRect t="140" r="49537" b="6643"/>
          <a:stretch/>
        </p:blipFill>
        <p:spPr>
          <a:xfrm>
            <a:off x="3779932" y="0"/>
            <a:ext cx="5364087" cy="6858000"/>
          </a:xfrm>
          <a:prstGeom prst="rect">
            <a:avLst/>
          </a:prstGeom>
        </p:spPr>
      </p:pic>
      <p:sp>
        <p:nvSpPr>
          <p:cNvPr id="11" name="Rectangle 2"/>
          <p:cNvSpPr txBox="1">
            <a:spLocks noChangeArrowheads="1"/>
          </p:cNvSpPr>
          <p:nvPr/>
        </p:nvSpPr>
        <p:spPr>
          <a:xfrm>
            <a:off x="314344" y="137851"/>
            <a:ext cx="6984775" cy="1097735"/>
          </a:xfrm>
          <a:prstGeom prst="rect">
            <a:avLst/>
          </a:prstGeom>
        </p:spPr>
        <p:txBody>
          <a:bodyPr vert="horz" lIns="91438" tIns="45719" rIns="91438" bIns="45719" rtlCol="0" anchor="ctr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ru-RU" sz="3200" b="1" dirty="0" smtClean="0">
                <a:latin typeface="Calibri"/>
                <a:cs typeface="Calibri"/>
                <a:sym typeface="Wingdings"/>
              </a:rPr>
              <a:t>Как </a:t>
            </a:r>
            <a:r>
              <a:rPr lang="ru-RU" sz="3300" b="1" dirty="0" smtClean="0">
                <a:latin typeface="Calibri"/>
                <a:cs typeface="Calibri"/>
                <a:sym typeface="Wingdings"/>
              </a:rPr>
              <a:t>обычно</a:t>
            </a:r>
            <a:endParaRPr lang="en-US" sz="3300" b="1" dirty="0">
              <a:latin typeface="Calibri"/>
              <a:cs typeface="Calibri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315470" y="1371600"/>
            <a:ext cx="3342130" cy="35702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</a:pPr>
            <a:r>
              <a:rPr lang="ru-RU" sz="2400" b="0" dirty="0" smtClean="0">
                <a:latin typeface="Calibri"/>
                <a:ea typeface="Calibri"/>
                <a:cs typeface="Calibri"/>
              </a:rPr>
              <a:t>Вы тратите уйму </a:t>
            </a:r>
            <a:r>
              <a:rPr lang="ru-RU" sz="2400" b="0" dirty="0">
                <a:latin typeface="Calibri"/>
                <a:ea typeface="Calibri"/>
                <a:cs typeface="Calibri"/>
              </a:rPr>
              <a:t>времени и ресурсов на </a:t>
            </a:r>
            <a:r>
              <a:rPr lang="ru-RU" sz="2400" b="0" dirty="0" smtClean="0">
                <a:latin typeface="Calibri"/>
                <a:ea typeface="Calibri"/>
                <a:cs typeface="Calibri"/>
              </a:rPr>
              <a:t>планирование и согласование встреч…</a:t>
            </a:r>
          </a:p>
          <a:p>
            <a:pPr>
              <a:spcBef>
                <a:spcPts val="600"/>
              </a:spcBef>
            </a:pPr>
            <a:endParaRPr lang="ru-RU" sz="2400" b="0" dirty="0" smtClean="0">
              <a:latin typeface="Calibri"/>
              <a:ea typeface="Calibri"/>
              <a:cs typeface="Calibri"/>
            </a:endParaRPr>
          </a:p>
          <a:p>
            <a:pPr>
              <a:spcBef>
                <a:spcPts val="600"/>
              </a:spcBef>
            </a:pPr>
            <a:r>
              <a:rPr lang="ru-RU" sz="2400" b="0" dirty="0" smtClean="0">
                <a:latin typeface="Calibri"/>
                <a:ea typeface="Calibri"/>
                <a:cs typeface="Calibri"/>
              </a:rPr>
              <a:t>Вместо того, чтобы заниматься действительно важными делами.</a:t>
            </a:r>
            <a:endParaRPr lang="ru-RU" sz="2400" b="0" dirty="0">
              <a:solidFill>
                <a:srgbClr val="D50F49"/>
              </a:solidFill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5945570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2"/>
          <p:cNvSpPr txBox="1">
            <a:spLocks noChangeArrowheads="1"/>
          </p:cNvSpPr>
          <p:nvPr/>
        </p:nvSpPr>
        <p:spPr>
          <a:xfrm>
            <a:off x="0" y="381000"/>
            <a:ext cx="9144000" cy="838200"/>
          </a:xfrm>
          <a:prstGeom prst="rect">
            <a:avLst/>
          </a:prstGeom>
        </p:spPr>
        <p:txBody>
          <a:bodyPr vert="horz" lIns="91438" tIns="45719" rIns="91438" bIns="45719" rtlCol="0" anchor="ctr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ru-RU" sz="3200" dirty="0" smtClean="0">
                <a:latin typeface="Calibri"/>
                <a:cs typeface="Calibri"/>
                <a:sym typeface="Wingdings"/>
              </a:rPr>
              <a:t>Тайм-менеджмент для бизнеса</a:t>
            </a:r>
            <a:endParaRPr lang="en-US" sz="3200" b="1" dirty="0">
              <a:latin typeface="Calibri"/>
              <a:cs typeface="Calibri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400163" y="1524003"/>
            <a:ext cx="8286665" cy="25391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</a:pPr>
            <a:r>
              <a:rPr lang="ru-RU" sz="2400" b="0" dirty="0" smtClean="0">
                <a:latin typeface="Calibri"/>
                <a:ea typeface="Calibri"/>
                <a:cs typeface="Calibri"/>
              </a:rPr>
              <a:t>Планировщик событий поможет организовать рабочий день</a:t>
            </a:r>
            <a:r>
              <a:rPr lang="en-US" sz="2400" b="0" dirty="0" smtClean="0">
                <a:latin typeface="Calibri"/>
                <a:ea typeface="Calibri"/>
                <a:cs typeface="Calibri"/>
              </a:rPr>
              <a:t>:</a:t>
            </a:r>
          </a:p>
          <a:p>
            <a:pPr>
              <a:spcBef>
                <a:spcPts val="600"/>
              </a:spcBef>
            </a:pPr>
            <a:endParaRPr lang="ru-RU" sz="500" dirty="0" smtClean="0">
              <a:latin typeface="Calibri"/>
              <a:ea typeface="Calibri"/>
              <a:cs typeface="Calibri"/>
            </a:endParaRPr>
          </a:p>
          <a:p>
            <a:pPr marL="285750" indent="-285750">
              <a:spcBef>
                <a:spcPts val="600"/>
              </a:spcBef>
              <a:buClr>
                <a:srgbClr val="5DCCF6"/>
              </a:buClr>
              <a:buFont typeface="Arial"/>
              <a:buChar char="•"/>
            </a:pPr>
            <a:r>
              <a:rPr lang="ru-RU" sz="2000" b="0" dirty="0" smtClean="0">
                <a:latin typeface="Calibri"/>
                <a:ea typeface="Calibri"/>
                <a:cs typeface="Calibri"/>
              </a:rPr>
              <a:t>Фиксация событий и дел в календаре за пару кликов</a:t>
            </a:r>
          </a:p>
          <a:p>
            <a:pPr marL="285750" indent="-285750">
              <a:spcBef>
                <a:spcPts val="600"/>
              </a:spcBef>
              <a:buClr>
                <a:srgbClr val="5DCCF6"/>
              </a:buClr>
              <a:buFont typeface="Arial"/>
              <a:buChar char="•"/>
            </a:pPr>
            <a:r>
              <a:rPr lang="ru-RU" sz="2000" b="0" dirty="0" smtClean="0">
                <a:latin typeface="Calibri"/>
                <a:ea typeface="Calibri"/>
                <a:cs typeface="Calibri"/>
              </a:rPr>
              <a:t>Интеграция с календарями на других устройствах</a:t>
            </a:r>
          </a:p>
          <a:p>
            <a:pPr marL="285750" indent="-285750">
              <a:spcBef>
                <a:spcPts val="600"/>
              </a:spcBef>
              <a:buClr>
                <a:srgbClr val="5DCCF6"/>
              </a:buClr>
              <a:buFont typeface="Arial"/>
              <a:buChar char="•"/>
            </a:pPr>
            <a:r>
              <a:rPr lang="ru-RU" sz="2000" b="0" dirty="0" smtClean="0">
                <a:latin typeface="Calibri"/>
                <a:ea typeface="Calibri"/>
                <a:cs typeface="Calibri"/>
              </a:rPr>
              <a:t>Напоминания о предстоящих событиях </a:t>
            </a:r>
            <a:endParaRPr lang="en-US" sz="2000" b="0" dirty="0" smtClean="0">
              <a:latin typeface="Calibri"/>
              <a:ea typeface="Calibri"/>
              <a:cs typeface="Calibri"/>
            </a:endParaRPr>
          </a:p>
          <a:p>
            <a:pPr marL="285750" indent="-285750">
              <a:spcBef>
                <a:spcPts val="600"/>
              </a:spcBef>
              <a:buClr>
                <a:srgbClr val="5DCCF6"/>
              </a:buClr>
              <a:buFont typeface="Arial"/>
              <a:buChar char="•"/>
            </a:pPr>
            <a:r>
              <a:rPr lang="ru-RU" sz="2000" b="0" dirty="0" smtClean="0">
                <a:latin typeface="Calibri"/>
                <a:ea typeface="Calibri"/>
                <a:cs typeface="Calibri"/>
              </a:rPr>
              <a:t>Возможность комментировать события прямо в календаре</a:t>
            </a:r>
          </a:p>
          <a:p>
            <a:pPr marL="285750" indent="-285750">
              <a:spcBef>
                <a:spcPts val="600"/>
              </a:spcBef>
              <a:buClr>
                <a:srgbClr val="5DCCF6"/>
              </a:buClr>
              <a:buFont typeface="Arial"/>
              <a:buChar char="•"/>
            </a:pPr>
            <a:r>
              <a:rPr lang="ru-RU" sz="2000" b="0" dirty="0" smtClean="0">
                <a:latin typeface="Calibri"/>
                <a:ea typeface="Calibri"/>
                <a:cs typeface="Calibri"/>
              </a:rPr>
              <a:t>Интеграция с </a:t>
            </a:r>
            <a:r>
              <a:rPr lang="en-US" sz="2000" b="0" dirty="0" smtClean="0">
                <a:latin typeface="Calibri"/>
                <a:ea typeface="Calibri"/>
                <a:cs typeface="Calibri"/>
              </a:rPr>
              <a:t>iOS, </a:t>
            </a:r>
            <a:r>
              <a:rPr lang="en-US" sz="2000" b="0" dirty="0">
                <a:latin typeface="Calibri"/>
                <a:ea typeface="Calibri"/>
                <a:cs typeface="Calibri"/>
              </a:rPr>
              <a:t>Android, </a:t>
            </a:r>
            <a:r>
              <a:rPr lang="en-US" sz="2000" b="0" dirty="0" err="1">
                <a:latin typeface="Calibri"/>
                <a:ea typeface="Calibri"/>
                <a:cs typeface="Calibri"/>
              </a:rPr>
              <a:t>MacOS</a:t>
            </a:r>
            <a:r>
              <a:rPr lang="en-US" sz="2000" b="0" dirty="0">
                <a:latin typeface="Calibri"/>
                <a:ea typeface="Calibri"/>
                <a:cs typeface="Calibri"/>
              </a:rPr>
              <a:t>, MS </a:t>
            </a:r>
            <a:r>
              <a:rPr lang="en-US" sz="2000" b="0" dirty="0" smtClean="0">
                <a:latin typeface="Calibri"/>
                <a:ea typeface="Calibri"/>
                <a:cs typeface="Calibri"/>
              </a:rPr>
              <a:t>Outlook</a:t>
            </a:r>
            <a:endParaRPr lang="ru-RU" sz="2000" b="0" dirty="0">
              <a:solidFill>
                <a:srgbClr val="D50F49"/>
              </a:solidFill>
              <a:latin typeface="Calibri"/>
              <a:ea typeface="Calibri"/>
              <a:cs typeface="Calibri"/>
            </a:endParaRPr>
          </a:p>
        </p:txBody>
      </p:sp>
      <p:pic>
        <p:nvPicPr>
          <p:cNvPr id="6" name="Picture 2" descr="C:\Users\filippov\Desktop\Untitled-2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0135" y="6172200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2" name="Группа 1"/>
          <p:cNvGrpSpPr/>
          <p:nvPr/>
        </p:nvGrpSpPr>
        <p:grpSpPr>
          <a:xfrm>
            <a:off x="4211960" y="4281189"/>
            <a:ext cx="4511842" cy="2602211"/>
            <a:chOff x="4211960" y="4281189"/>
            <a:chExt cx="4511842" cy="2602211"/>
          </a:xfrm>
        </p:grpSpPr>
        <p:pic>
          <p:nvPicPr>
            <p:cNvPr id="17" name="Изображение 16"/>
            <p:cNvPicPr>
              <a:picLocks noChangeAspect="1"/>
            </p:cNvPicPr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4211960" y="4281189"/>
              <a:ext cx="4511842" cy="2602211"/>
            </a:xfrm>
            <a:prstGeom prst="rect">
              <a:avLst/>
            </a:prstGeom>
          </p:spPr>
        </p:pic>
        <p:pic>
          <p:nvPicPr>
            <p:cNvPr id="16387" name="Picture 3" descr="C:\Users\dfilatkin\Desktop\screenshot-cp.bitrix.ru 2017-02-16 18-08-37.png"/>
            <p:cNvPicPr>
              <a:picLocks noChangeAspect="1" noChangeArrowheads="1"/>
            </p:cNvPicPr>
            <p:nvPr/>
          </p:nvPicPr>
          <p:blipFill rotWithShape="1"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b="10840"/>
            <a:stretch/>
          </p:blipFill>
          <p:spPr bwMode="auto">
            <a:xfrm>
              <a:off x="4283968" y="4869160"/>
              <a:ext cx="3273980" cy="201424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xmlns="" val="8349304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Прямоугольник 7"/>
          <p:cNvSpPr/>
          <p:nvPr/>
        </p:nvSpPr>
        <p:spPr>
          <a:xfrm>
            <a:off x="179512" y="2132856"/>
            <a:ext cx="3810000" cy="252376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spcBef>
                <a:spcPts val="600"/>
              </a:spcBef>
              <a:spcAft>
                <a:spcPts val="600"/>
              </a:spcAft>
              <a:buClr>
                <a:srgbClr val="00B0F0"/>
              </a:buClr>
              <a:buFont typeface="Arial" panose="020B0604020202020204" pitchFamily="34" charset="0"/>
              <a:buChar char="•"/>
            </a:pPr>
            <a:r>
              <a:rPr lang="ru-RU" sz="1600" dirty="0">
                <a:ea typeface="Calibri"/>
                <a:cs typeface="Calibri"/>
              </a:rPr>
              <a:t>Планирование рабочего времени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Clr>
                <a:srgbClr val="00B0F0"/>
              </a:buClr>
              <a:buFont typeface="Arial" panose="020B0604020202020204" pitchFamily="34" charset="0"/>
              <a:buChar char="•"/>
            </a:pPr>
            <a:r>
              <a:rPr lang="ru-RU" sz="1600" dirty="0">
                <a:ea typeface="Calibri"/>
                <a:cs typeface="Calibri"/>
              </a:rPr>
              <a:t>Напоминания о предстоящих событиях </a:t>
            </a:r>
            <a:endParaRPr lang="ru-RU" sz="1600" dirty="0" smtClean="0">
              <a:ea typeface="Calibri"/>
              <a:cs typeface="Calibri"/>
            </a:endParaRP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Clr>
                <a:srgbClr val="00B0F0"/>
              </a:buClr>
              <a:buFont typeface="Arial" panose="020B0604020202020204" pitchFamily="34" charset="0"/>
              <a:buChar char="•"/>
            </a:pPr>
            <a:r>
              <a:rPr lang="ru-RU" sz="1600" dirty="0" smtClean="0">
                <a:ea typeface="Calibri"/>
                <a:cs typeface="Calibri"/>
              </a:rPr>
              <a:t>Возможность комментировать события и прикреплять файлы</a:t>
            </a:r>
            <a:endParaRPr lang="ru-RU" sz="1600" dirty="0">
              <a:ea typeface="Calibri"/>
              <a:cs typeface="Calibri"/>
            </a:endParaRP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Clr>
                <a:srgbClr val="00B0F0"/>
              </a:buClr>
              <a:buFont typeface="Arial" panose="020B0604020202020204" pitchFamily="34" charset="0"/>
              <a:buChar char="•"/>
            </a:pPr>
            <a:r>
              <a:rPr lang="ru-RU" sz="1600" dirty="0">
                <a:ea typeface="Calibri"/>
                <a:cs typeface="Calibri"/>
              </a:rPr>
              <a:t>Календари можно загрузить в мобильный телефон или планшет (</a:t>
            </a:r>
            <a:r>
              <a:rPr lang="ru-RU" sz="1600" dirty="0" err="1">
                <a:ea typeface="Calibri"/>
                <a:cs typeface="Calibri"/>
              </a:rPr>
              <a:t>iPhone</a:t>
            </a:r>
            <a:r>
              <a:rPr lang="ru-RU" sz="1600" dirty="0">
                <a:ea typeface="Calibri"/>
                <a:cs typeface="Calibri"/>
              </a:rPr>
              <a:t>, </a:t>
            </a:r>
            <a:r>
              <a:rPr lang="ru-RU" sz="1600" dirty="0" err="1">
                <a:ea typeface="Calibri"/>
                <a:cs typeface="Calibri"/>
              </a:rPr>
              <a:t>iPad</a:t>
            </a:r>
            <a:r>
              <a:rPr lang="ru-RU" sz="1600" dirty="0">
                <a:ea typeface="Calibri"/>
                <a:cs typeface="Calibri"/>
              </a:rPr>
              <a:t>, </a:t>
            </a:r>
            <a:r>
              <a:rPr lang="ru-RU" sz="1600" dirty="0" err="1">
                <a:ea typeface="Calibri"/>
                <a:cs typeface="Calibri"/>
              </a:rPr>
              <a:t>Android</a:t>
            </a:r>
            <a:r>
              <a:rPr lang="ru-RU" sz="1600" dirty="0">
                <a:ea typeface="Calibri"/>
                <a:cs typeface="Calibri"/>
              </a:rPr>
              <a:t>)</a:t>
            </a:r>
          </a:p>
        </p:txBody>
      </p:sp>
      <p:sp>
        <p:nvSpPr>
          <p:cNvPr id="5" name="Rectangle 2"/>
          <p:cNvSpPr txBox="1">
            <a:spLocks noChangeArrowheads="1"/>
          </p:cNvSpPr>
          <p:nvPr/>
        </p:nvSpPr>
        <p:spPr>
          <a:xfrm>
            <a:off x="3508" y="367826"/>
            <a:ext cx="9144000" cy="838200"/>
          </a:xfrm>
          <a:prstGeom prst="rect">
            <a:avLst/>
          </a:prstGeom>
        </p:spPr>
        <p:txBody>
          <a:bodyPr vert="horz" lIns="91438" tIns="45719" rIns="91438" bIns="45719" rtlCol="0" anchor="ctr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ru-RU" sz="4800" dirty="0" smtClean="0">
                <a:latin typeface="Calibri"/>
                <a:cs typeface="Calibri"/>
                <a:sym typeface="Wingdings"/>
              </a:rPr>
              <a:t>Календарь</a:t>
            </a:r>
            <a:endParaRPr lang="en-US" sz="4800" b="1" dirty="0">
              <a:latin typeface="Calibri"/>
              <a:cs typeface="Calibri"/>
            </a:endParaRPr>
          </a:p>
        </p:txBody>
      </p:sp>
      <p:pic>
        <p:nvPicPr>
          <p:cNvPr id="6" name="Picture 2" descr="C:\Users\filippov\Desktop\Untitled-2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58000" y="6075100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7" name="Группа 6"/>
          <p:cNvGrpSpPr/>
          <p:nvPr/>
        </p:nvGrpSpPr>
        <p:grpSpPr>
          <a:xfrm>
            <a:off x="2627784" y="764704"/>
            <a:ext cx="7970458" cy="5194677"/>
            <a:chOff x="-584628" y="-1213250"/>
            <a:chExt cx="13884392" cy="9049032"/>
          </a:xfrm>
        </p:grpSpPr>
        <p:grpSp>
          <p:nvGrpSpPr>
            <p:cNvPr id="9" name="Группа 8"/>
            <p:cNvGrpSpPr/>
            <p:nvPr/>
          </p:nvGrpSpPr>
          <p:grpSpPr>
            <a:xfrm>
              <a:off x="-584628" y="-1213250"/>
              <a:ext cx="13884392" cy="9049032"/>
              <a:chOff x="-584628" y="-1213250"/>
              <a:chExt cx="13884392" cy="9049032"/>
            </a:xfrm>
          </p:grpSpPr>
          <p:pic>
            <p:nvPicPr>
              <p:cNvPr id="11" name="001-MacBook-Silver.png"/>
              <p:cNvPicPr>
                <a:picLocks noChangeAspect="1"/>
              </p:cNvPicPr>
              <p:nvPr/>
            </p:nvPicPr>
            <p:blipFill>
              <a:blip r:embed="rId4" cstate="print">
                <a:extLst/>
              </a:blip>
              <a:stretch>
                <a:fillRect/>
              </a:stretch>
            </p:blipFill>
            <p:spPr>
              <a:xfrm>
                <a:off x="-584628" y="-1213250"/>
                <a:ext cx="13884392" cy="9049032"/>
              </a:xfrm>
              <a:prstGeom prst="rect">
                <a:avLst/>
              </a:prstGeom>
              <a:ln w="12700">
                <a:miter lim="400000"/>
              </a:ln>
            </p:spPr>
          </p:pic>
          <p:sp>
            <p:nvSpPr>
              <p:cNvPr id="12" name="Прямоугольник 11"/>
              <p:cNvSpPr/>
              <p:nvPr/>
            </p:nvSpPr>
            <p:spPr>
              <a:xfrm>
                <a:off x="5814000" y="5929200"/>
                <a:ext cx="640800" cy="148184"/>
              </a:xfrm>
              <a:prstGeom prst="rect">
                <a:avLst/>
              </a:prstGeom>
              <a:solidFill>
                <a:srgbClr val="1D1E2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ru-RU" dirty="0">
                  <a:latin typeface="Trebuchet MS Обычный" charset="0"/>
                </a:endParaRPr>
              </a:p>
            </p:txBody>
          </p:sp>
        </p:grpSp>
        <p:sp>
          <p:nvSpPr>
            <p:cNvPr id="10" name="Прямоугольник 9"/>
            <p:cNvSpPr/>
            <p:nvPr/>
          </p:nvSpPr>
          <p:spPr>
            <a:xfrm>
              <a:off x="2119745" y="665018"/>
              <a:ext cx="7938655" cy="5091546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 dirty="0">
                <a:latin typeface="Trebuchet MS Обычный" charset="0"/>
              </a:endParaRPr>
            </a:p>
          </p:txBody>
        </p:sp>
      </p:grpSp>
      <p:pic>
        <p:nvPicPr>
          <p:cNvPr id="3074" name="Picture 2" descr="C:\Users\dfilatkin\Desktop\screenshot-myfirstcompany.bitrix24.ru 2017-02-19 21-48-50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62755" y="1890102"/>
            <a:ext cx="4489087" cy="2974789"/>
          </a:xfrm>
          <a:prstGeom prst="rect">
            <a:avLst/>
          </a:prstGeom>
          <a:noFill/>
          <a:ln>
            <a:solidFill>
              <a:schemeClr val="bg1">
                <a:lumMod val="85000"/>
              </a:schemeClr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6125072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Прямоугольник 7"/>
          <p:cNvSpPr/>
          <p:nvPr/>
        </p:nvSpPr>
        <p:spPr>
          <a:xfrm>
            <a:off x="457200" y="2133600"/>
            <a:ext cx="3810000" cy="19543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57175" indent="-257175">
              <a:spcBef>
                <a:spcPts val="450"/>
              </a:spcBef>
              <a:spcAft>
                <a:spcPts val="450"/>
              </a:spcAft>
              <a:buClr>
                <a:srgbClr val="00B0F0"/>
              </a:buClr>
              <a:buFont typeface="Arial" panose="020B0604020202020204" pitchFamily="34" charset="0"/>
              <a:buChar char="•"/>
            </a:pPr>
            <a:r>
              <a:rPr lang="ru-RU" sz="1600" b="0" dirty="0" smtClean="0">
                <a:solidFill>
                  <a:srgbClr val="000000"/>
                </a:solidFill>
                <a:latin typeface="Calibri" pitchFamily="34" charset="0"/>
                <a:cs typeface="Calibri" pitchFamily="34" charset="0"/>
              </a:rPr>
              <a:t>Обновленный планировщик </a:t>
            </a:r>
            <a:r>
              <a:rPr lang="ru-RU" sz="1600" b="0" dirty="0">
                <a:solidFill>
                  <a:srgbClr val="000000"/>
                </a:solidFill>
                <a:latin typeface="Calibri" pitchFamily="34" charset="0"/>
                <a:cs typeface="Calibri" pitchFamily="34" charset="0"/>
              </a:rPr>
              <a:t>встреч и событий</a:t>
            </a:r>
          </a:p>
          <a:p>
            <a:pPr marL="257175" indent="-257175">
              <a:spcBef>
                <a:spcPts val="450"/>
              </a:spcBef>
              <a:spcAft>
                <a:spcPts val="450"/>
              </a:spcAft>
              <a:buClr>
                <a:srgbClr val="00B0F0"/>
              </a:buClr>
              <a:buFont typeface="Arial" panose="020B0604020202020204" pitchFamily="34" charset="0"/>
              <a:buChar char="•"/>
            </a:pPr>
            <a:r>
              <a:rPr lang="ru-RU" sz="1600" b="0" dirty="0">
                <a:solidFill>
                  <a:srgbClr val="000000"/>
                </a:solidFill>
                <a:latin typeface="Calibri" pitchFamily="34" charset="0"/>
                <a:cs typeface="Calibri" pitchFamily="34" charset="0"/>
              </a:rPr>
              <a:t>Планировщик в Живой ленте</a:t>
            </a:r>
          </a:p>
          <a:p>
            <a:pPr marL="257175" indent="-257175">
              <a:spcBef>
                <a:spcPts val="450"/>
              </a:spcBef>
              <a:spcAft>
                <a:spcPts val="450"/>
              </a:spcAft>
              <a:buClr>
                <a:srgbClr val="00B0F0"/>
              </a:buClr>
              <a:buFont typeface="Arial" panose="020B0604020202020204" pitchFamily="34" charset="0"/>
              <a:buChar char="•"/>
            </a:pPr>
            <a:r>
              <a:rPr lang="ru-RU" sz="1600" b="0" dirty="0">
                <a:solidFill>
                  <a:srgbClr val="000000"/>
                </a:solidFill>
                <a:latin typeface="Calibri" pitchFamily="34" charset="0"/>
                <a:cs typeface="Calibri" pitchFamily="34" charset="0"/>
              </a:rPr>
              <a:t>Быстрое подключение </a:t>
            </a:r>
            <a:r>
              <a:rPr lang="en-US" sz="1600" b="0" dirty="0">
                <a:solidFill>
                  <a:srgbClr val="000000"/>
                </a:solidFill>
                <a:latin typeface="Calibri" pitchFamily="34" charset="0"/>
                <a:cs typeface="Calibri" pitchFamily="34" charset="0"/>
              </a:rPr>
              <a:t>Google</a:t>
            </a:r>
            <a:r>
              <a:rPr lang="ru-RU" sz="1600" b="0" dirty="0">
                <a:solidFill>
                  <a:srgbClr val="000000"/>
                </a:solidFill>
                <a:latin typeface="Calibri" pitchFamily="34" charset="0"/>
                <a:cs typeface="Calibri" pitchFamily="34" charset="0"/>
              </a:rPr>
              <a:t>-календарей</a:t>
            </a:r>
          </a:p>
          <a:p>
            <a:pPr marL="257175" indent="-257175">
              <a:spcBef>
                <a:spcPts val="450"/>
              </a:spcBef>
              <a:spcAft>
                <a:spcPts val="450"/>
              </a:spcAft>
              <a:buClr>
                <a:srgbClr val="00B0F0"/>
              </a:buClr>
              <a:buFont typeface="Arial" panose="020B0604020202020204" pitchFamily="34" charset="0"/>
              <a:buChar char="•"/>
            </a:pPr>
            <a:r>
              <a:rPr lang="ru-RU" sz="1600" b="0" dirty="0">
                <a:solidFill>
                  <a:srgbClr val="000000"/>
                </a:solidFill>
                <a:latin typeface="Calibri" pitchFamily="34" charset="0"/>
                <a:cs typeface="Calibri" pitchFamily="34" charset="0"/>
              </a:rPr>
              <a:t>Календарь компании</a:t>
            </a:r>
          </a:p>
        </p:txBody>
      </p:sp>
      <p:pic>
        <p:nvPicPr>
          <p:cNvPr id="3" name="Изображение 2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602480" y="1746936"/>
            <a:ext cx="3904876" cy="3808013"/>
          </a:xfrm>
          <a:prstGeom prst="rect">
            <a:avLst/>
          </a:prstGeom>
          <a:ln>
            <a:solidFill>
              <a:srgbClr val="66CCFF"/>
            </a:solidFill>
          </a:ln>
        </p:spPr>
      </p:pic>
      <p:sp>
        <p:nvSpPr>
          <p:cNvPr id="5" name="Rectangle 2"/>
          <p:cNvSpPr txBox="1">
            <a:spLocks noChangeArrowheads="1"/>
          </p:cNvSpPr>
          <p:nvPr/>
        </p:nvSpPr>
        <p:spPr>
          <a:xfrm>
            <a:off x="0" y="764704"/>
            <a:ext cx="9144000" cy="838200"/>
          </a:xfrm>
          <a:prstGeom prst="rect">
            <a:avLst/>
          </a:prstGeom>
        </p:spPr>
        <p:txBody>
          <a:bodyPr vert="horz" lIns="91438" tIns="45719" rIns="91438" bIns="45719" rtlCol="0" anchor="ctr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ru-RU" sz="3200" dirty="0" smtClean="0">
                <a:latin typeface="Calibri"/>
                <a:cs typeface="Calibri"/>
                <a:sym typeface="Wingdings"/>
              </a:rPr>
              <a:t>Календарь: планирование встреч и событий</a:t>
            </a:r>
            <a:endParaRPr lang="en-US" sz="3200" b="1" dirty="0">
              <a:latin typeface="Calibri"/>
              <a:cs typeface="Calibri"/>
            </a:endParaRPr>
          </a:p>
        </p:txBody>
      </p:sp>
      <p:pic>
        <p:nvPicPr>
          <p:cNvPr id="6" name="Picture 2" descr="C:\Users\filippov\Desktop\Untitled-2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58000" y="6075100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3651287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Изображение 12" descr="Depositphotos_1707357_original.jpg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736" t="15542" r="16390"/>
          <a:stretch/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7" name="Прямоугольник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1">
              <a:alpha val="6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ru-RU" sz="1200" b="1">
              <a:solidFill>
                <a:srgbClr val="FFFFFF"/>
              </a:solidFill>
            </a:endParaRPr>
          </a:p>
        </p:txBody>
      </p:sp>
      <p:sp>
        <p:nvSpPr>
          <p:cNvPr id="2" name="Прямоугольник 1"/>
          <p:cNvSpPr/>
          <p:nvPr/>
        </p:nvSpPr>
        <p:spPr>
          <a:xfrm>
            <a:off x="381000" y="2684225"/>
            <a:ext cx="8382000" cy="707886"/>
          </a:xfrm>
          <a:prstGeom prst="rect">
            <a:avLst/>
          </a:prstGeom>
          <a:noFill/>
          <a:ln w="12700">
            <a:solidFill>
              <a:schemeClr val="bg1"/>
            </a:solidFill>
            <a:prstDash val="solid"/>
          </a:ln>
        </p:spPr>
        <p:txBody>
          <a:bodyPr wrap="square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ru-RU" sz="4000" b="1" dirty="0" smtClean="0">
                <a:solidFill>
                  <a:srgbClr val="FFFFFF"/>
                </a:solidFill>
                <a:latin typeface="Calibri "/>
                <a:cs typeface="Arial"/>
              </a:rPr>
              <a:t>УПРАВЛЕНИЕ ПРОДАЖАМИ</a:t>
            </a:r>
            <a:endParaRPr lang="ru-RU" sz="4000" b="1" dirty="0">
              <a:solidFill>
                <a:srgbClr val="FFFFFF"/>
              </a:solidFill>
              <a:latin typeface="Calibri "/>
            </a:endParaRPr>
          </a:p>
        </p:txBody>
      </p:sp>
      <p:pic>
        <p:nvPicPr>
          <p:cNvPr id="2051" name="Picture 3" descr="C:\Users\filippov\Desktop\Untitled-4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58000" y="6076354"/>
            <a:ext cx="1676400" cy="3244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2662984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Аля\Downloads\Depositphotos_13942536_original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4572000" y="0"/>
            <a:ext cx="457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Прямоугольник 8"/>
          <p:cNvSpPr/>
          <p:nvPr/>
        </p:nvSpPr>
        <p:spPr>
          <a:xfrm>
            <a:off x="-13733" y="0"/>
            <a:ext cx="4585733" cy="6858000"/>
          </a:xfrm>
          <a:prstGeom prst="rect">
            <a:avLst/>
          </a:prstGeom>
          <a:solidFill>
            <a:srgbClr val="FFFFFF">
              <a:alpha val="77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>
              <a:latin typeface="Calibri"/>
            </a:endParaRPr>
          </a:p>
        </p:txBody>
      </p:sp>
      <p:sp>
        <p:nvSpPr>
          <p:cNvPr id="8" name="Прямоугольник 7"/>
          <p:cNvSpPr/>
          <p:nvPr/>
        </p:nvSpPr>
        <p:spPr>
          <a:xfrm>
            <a:off x="179512" y="397310"/>
            <a:ext cx="4176464" cy="58939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spcBef>
                <a:spcPts val="600"/>
              </a:spcBef>
              <a:buClr>
                <a:srgbClr val="00B0F0"/>
              </a:buClr>
              <a:buFont typeface="Arial" panose="020B0604020202020204" pitchFamily="34" charset="0"/>
              <a:buChar char="•"/>
            </a:pPr>
            <a:r>
              <a:rPr lang="ru-RU" sz="2000" dirty="0" smtClean="0">
                <a:latin typeface="Calibri"/>
                <a:cs typeface="Calibri"/>
              </a:rPr>
              <a:t>Кропотливая </a:t>
            </a:r>
            <a:r>
              <a:rPr lang="ru-RU" sz="2000" dirty="0">
                <a:latin typeface="Calibri"/>
                <a:cs typeface="Calibri"/>
              </a:rPr>
              <a:t>работа с «холодными» </a:t>
            </a:r>
            <a:r>
              <a:rPr lang="ru-RU" sz="2000" dirty="0" smtClean="0">
                <a:latin typeface="Calibri"/>
                <a:cs typeface="Calibri"/>
              </a:rPr>
              <a:t>контактами</a:t>
            </a:r>
            <a:endParaRPr lang="en-US" sz="2000" dirty="0">
              <a:latin typeface="Calibri"/>
              <a:cs typeface="Calibri"/>
            </a:endParaRPr>
          </a:p>
          <a:p>
            <a:pPr marL="342900" indent="-342900">
              <a:spcBef>
                <a:spcPts val="600"/>
              </a:spcBef>
              <a:buClr>
                <a:srgbClr val="00B0F0"/>
              </a:buClr>
              <a:buFont typeface="Arial" panose="020B0604020202020204" pitchFamily="34" charset="0"/>
              <a:buChar char="•"/>
            </a:pPr>
            <a:r>
              <a:rPr lang="ru-RU" sz="2000" dirty="0" smtClean="0">
                <a:latin typeface="Calibri"/>
                <a:cs typeface="Calibri"/>
              </a:rPr>
              <a:t>Превращение </a:t>
            </a:r>
            <a:r>
              <a:rPr lang="ru-RU" sz="2000" dirty="0">
                <a:latin typeface="Calibri"/>
                <a:cs typeface="Calibri"/>
              </a:rPr>
              <a:t>их в потенциальных </a:t>
            </a:r>
            <a:r>
              <a:rPr lang="ru-RU" sz="2000" dirty="0" smtClean="0">
                <a:latin typeface="Calibri"/>
                <a:cs typeface="Calibri"/>
              </a:rPr>
              <a:t>клиентов</a:t>
            </a:r>
            <a:endParaRPr lang="en-US" sz="2000" dirty="0" smtClean="0">
              <a:latin typeface="Calibri"/>
              <a:cs typeface="Calibri"/>
            </a:endParaRPr>
          </a:p>
          <a:p>
            <a:pPr marL="342900" indent="-342900">
              <a:spcBef>
                <a:spcPts val="600"/>
              </a:spcBef>
              <a:buClr>
                <a:srgbClr val="00B0F0"/>
              </a:buClr>
              <a:buFont typeface="Arial" panose="020B0604020202020204" pitchFamily="34" charset="0"/>
              <a:buChar char="•"/>
            </a:pPr>
            <a:r>
              <a:rPr lang="ru-RU" sz="2000" dirty="0" smtClean="0">
                <a:latin typeface="Calibri"/>
                <a:cs typeface="Calibri"/>
              </a:rPr>
              <a:t>Формирование доверительных отношений с клиентами</a:t>
            </a:r>
          </a:p>
          <a:p>
            <a:pPr marL="342900" indent="-342900">
              <a:spcBef>
                <a:spcPts val="600"/>
              </a:spcBef>
              <a:buClr>
                <a:srgbClr val="00B0F0"/>
              </a:buClr>
              <a:buFont typeface="Arial" panose="020B0604020202020204" pitchFamily="34" charset="0"/>
              <a:buChar char="•"/>
            </a:pPr>
            <a:r>
              <a:rPr lang="ru-RU" sz="2000" dirty="0" smtClean="0">
                <a:latin typeface="Calibri"/>
                <a:cs typeface="Calibri"/>
              </a:rPr>
              <a:t>Позвонить</a:t>
            </a:r>
            <a:r>
              <a:rPr lang="ru-RU" sz="2000" dirty="0">
                <a:latin typeface="Calibri"/>
                <a:cs typeface="Calibri"/>
              </a:rPr>
              <a:t>, встретиться, написать, </a:t>
            </a:r>
            <a:r>
              <a:rPr lang="ru-RU" sz="2000" dirty="0" smtClean="0">
                <a:latin typeface="Calibri"/>
                <a:cs typeface="Calibri"/>
              </a:rPr>
              <a:t>напомнить, поздравить, перезвонить, отправить предложение</a:t>
            </a:r>
            <a:endParaRPr lang="en-US" sz="2000" dirty="0" smtClean="0">
              <a:latin typeface="Calibri"/>
              <a:cs typeface="Calibri"/>
            </a:endParaRPr>
          </a:p>
          <a:p>
            <a:pPr>
              <a:buClr>
                <a:srgbClr val="00B0F0"/>
              </a:buClr>
            </a:pPr>
            <a:endParaRPr lang="en-US" sz="1800" dirty="0">
              <a:latin typeface="Calibri"/>
              <a:cs typeface="Calibri"/>
            </a:endParaRPr>
          </a:p>
          <a:p>
            <a:pPr marL="614363" indent="-342900">
              <a:buClr>
                <a:srgbClr val="00B0F0"/>
              </a:buClr>
              <a:buFont typeface="Arial" panose="020B0604020202020204" pitchFamily="34" charset="0"/>
              <a:buChar char="•"/>
            </a:pPr>
            <a:endParaRPr lang="ru-RU" sz="2400" b="1" dirty="0" smtClean="0">
              <a:cs typeface="Calibri"/>
            </a:endParaRPr>
          </a:p>
          <a:p>
            <a:pPr marL="271463"/>
            <a:r>
              <a:rPr lang="ru-RU" sz="2400" b="1" dirty="0" smtClean="0">
                <a:cs typeface="Calibri"/>
              </a:rPr>
              <a:t>Как </a:t>
            </a:r>
            <a:r>
              <a:rPr lang="ru-RU" sz="2400" b="1" dirty="0">
                <a:cs typeface="Calibri"/>
              </a:rPr>
              <a:t>организовать работу максимально эффективно?</a:t>
            </a:r>
          </a:p>
          <a:p>
            <a:pPr marL="271463"/>
            <a:endParaRPr lang="ru-RU" sz="2400" b="1" dirty="0">
              <a:cs typeface="Calibri"/>
            </a:endParaRPr>
          </a:p>
          <a:p>
            <a:pPr marL="271463"/>
            <a:r>
              <a:rPr lang="ru-RU" sz="2400" b="1" dirty="0">
                <a:cs typeface="Calibri"/>
              </a:rPr>
              <a:t>Как продавать больше?</a:t>
            </a:r>
          </a:p>
        </p:txBody>
      </p:sp>
      <p:pic>
        <p:nvPicPr>
          <p:cNvPr id="5" name="Picture 2" descr="C:\Users\filippov\Desktop\Untitled-2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58000" y="6075100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9796481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Рисунок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44008" y="2113112"/>
            <a:ext cx="4419600" cy="2395728"/>
          </a:xfrm>
          <a:prstGeom prst="rect">
            <a:avLst/>
          </a:prstGeom>
        </p:spPr>
      </p:pic>
      <p:sp>
        <p:nvSpPr>
          <p:cNvPr id="11" name="Rectangle 2"/>
          <p:cNvSpPr txBox="1">
            <a:spLocks noChangeArrowheads="1"/>
          </p:cNvSpPr>
          <p:nvPr/>
        </p:nvSpPr>
        <p:spPr>
          <a:xfrm>
            <a:off x="395536" y="1268760"/>
            <a:ext cx="9146110" cy="937219"/>
          </a:xfrm>
          <a:prstGeom prst="rect">
            <a:avLst/>
          </a:prstGeom>
        </p:spPr>
        <p:txBody>
          <a:bodyPr vert="horz" lIns="91438" tIns="45719" rIns="91438" bIns="45719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ru-RU" sz="3200" dirty="0" err="1" smtClean="0">
                <a:latin typeface="Calibri"/>
                <a:cs typeface="Calibri"/>
                <a:sym typeface="Wingdings"/>
              </a:rPr>
              <a:t>Омниканальная</a:t>
            </a:r>
            <a:r>
              <a:rPr lang="ru-RU" sz="3200" dirty="0" smtClean="0">
                <a:latin typeface="Calibri"/>
                <a:cs typeface="Calibri"/>
                <a:sym typeface="Wingdings"/>
              </a:rPr>
              <a:t> </a:t>
            </a:r>
            <a:r>
              <a:rPr lang="en-US" sz="3200" dirty="0" smtClean="0">
                <a:latin typeface="Calibri"/>
                <a:cs typeface="Calibri"/>
                <a:sym typeface="Wingdings"/>
              </a:rPr>
              <a:t>CRM </a:t>
            </a:r>
            <a:r>
              <a:rPr lang="ru-RU" sz="3200" dirty="0" smtClean="0">
                <a:latin typeface="Calibri"/>
                <a:cs typeface="Calibri"/>
                <a:sym typeface="Wingdings"/>
              </a:rPr>
              <a:t>Битрикс24</a:t>
            </a:r>
          </a:p>
          <a:p>
            <a:endParaRPr lang="en-US" sz="3200" b="1" dirty="0">
              <a:latin typeface="Calibri"/>
              <a:cs typeface="Calibri"/>
            </a:endParaRPr>
          </a:p>
        </p:txBody>
      </p:sp>
      <p:sp>
        <p:nvSpPr>
          <p:cNvPr id="29" name="TextBox 28"/>
          <p:cNvSpPr txBox="1"/>
          <p:nvPr/>
        </p:nvSpPr>
        <p:spPr>
          <a:xfrm>
            <a:off x="408446" y="2161082"/>
            <a:ext cx="4427985" cy="30931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fontAlgn="auto">
              <a:spcBef>
                <a:spcPts val="600"/>
              </a:spcBef>
              <a:spcAft>
                <a:spcPts val="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1600" b="0" dirty="0" smtClean="0">
                <a:solidFill>
                  <a:prstClr val="black"/>
                </a:solidFill>
                <a:latin typeface="Calibri"/>
                <a:ea typeface="Calibri"/>
                <a:cs typeface="Calibri"/>
              </a:rPr>
              <a:t>Управление </a:t>
            </a:r>
            <a:r>
              <a:rPr lang="ru-RU" sz="1600" b="0" dirty="0" err="1" smtClean="0">
                <a:solidFill>
                  <a:prstClr val="black"/>
                </a:solidFill>
                <a:latin typeface="Calibri"/>
                <a:ea typeface="Calibri"/>
                <a:cs typeface="Calibri"/>
              </a:rPr>
              <a:t>лидами</a:t>
            </a:r>
            <a:r>
              <a:rPr lang="ru-RU" sz="1600" b="0" dirty="0" smtClean="0">
                <a:solidFill>
                  <a:prstClr val="black"/>
                </a:solidFill>
                <a:latin typeface="Calibri"/>
                <a:ea typeface="Calibri"/>
                <a:cs typeface="Calibri"/>
              </a:rPr>
              <a:t>, контактами, сделками</a:t>
            </a:r>
          </a:p>
          <a:p>
            <a:pPr marL="342900" indent="-342900" fontAlgn="auto">
              <a:spcBef>
                <a:spcPts val="600"/>
              </a:spcBef>
              <a:spcAft>
                <a:spcPts val="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1600" dirty="0" smtClean="0">
                <a:solidFill>
                  <a:prstClr val="black"/>
                </a:solidFill>
                <a:latin typeface="Calibri"/>
                <a:ea typeface="Calibri"/>
                <a:cs typeface="Calibri"/>
              </a:rPr>
              <a:t>Все каналы коммуникаций</a:t>
            </a:r>
            <a:r>
              <a:rPr lang="en-US" sz="1600" dirty="0" smtClean="0">
                <a:solidFill>
                  <a:prstClr val="black"/>
                </a:solidFill>
                <a:latin typeface="Calibri"/>
                <a:ea typeface="Calibri"/>
                <a:cs typeface="Calibri"/>
              </a:rPr>
              <a:t>: </a:t>
            </a:r>
            <a:r>
              <a:rPr lang="ru-RU" sz="1600" dirty="0" smtClean="0">
                <a:solidFill>
                  <a:prstClr val="black"/>
                </a:solidFill>
                <a:latin typeface="Calibri"/>
                <a:ea typeface="Calibri"/>
                <a:cs typeface="Calibri"/>
              </a:rPr>
              <a:t>телефония, почта, соцсети, мессенджеры, чаты и др.</a:t>
            </a:r>
            <a:endParaRPr lang="ru-RU" sz="1600" b="0" dirty="0" smtClean="0">
              <a:solidFill>
                <a:prstClr val="black"/>
              </a:solidFill>
              <a:latin typeface="Calibri"/>
              <a:ea typeface="Calibri"/>
              <a:cs typeface="Calibri"/>
            </a:endParaRPr>
          </a:p>
          <a:p>
            <a:pPr marL="342900" indent="-342900" fontAlgn="auto">
              <a:spcBef>
                <a:spcPts val="600"/>
              </a:spcBef>
              <a:spcAft>
                <a:spcPts val="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1600" dirty="0" smtClean="0">
                <a:solidFill>
                  <a:prstClr val="black"/>
                </a:solidFill>
                <a:latin typeface="Calibri"/>
                <a:ea typeface="Calibri"/>
                <a:cs typeface="Calibri"/>
              </a:rPr>
              <a:t>Расширенная </a:t>
            </a:r>
            <a:r>
              <a:rPr lang="ru-RU" sz="1600" dirty="0">
                <a:solidFill>
                  <a:prstClr val="black"/>
                </a:solidFill>
                <a:latin typeface="Calibri"/>
                <a:ea typeface="Calibri"/>
                <a:cs typeface="Calibri"/>
              </a:rPr>
              <a:t>аналитика сделок </a:t>
            </a:r>
          </a:p>
          <a:p>
            <a:pPr marL="342900" indent="-342900" fontAlgn="auto">
              <a:spcBef>
                <a:spcPts val="600"/>
              </a:spcBef>
              <a:spcAft>
                <a:spcPts val="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1600" dirty="0">
                <a:solidFill>
                  <a:prstClr val="black"/>
                </a:solidFill>
                <a:latin typeface="Calibri"/>
                <a:ea typeface="Calibri"/>
                <a:cs typeface="Calibri"/>
              </a:rPr>
              <a:t>Автоматизация работы менеджеров</a:t>
            </a:r>
          </a:p>
          <a:p>
            <a:pPr marL="342900" indent="-342900" fontAlgn="auto">
              <a:spcBef>
                <a:spcPts val="600"/>
              </a:spcBef>
              <a:spcAft>
                <a:spcPts val="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1600" dirty="0">
                <a:solidFill>
                  <a:prstClr val="black"/>
                </a:solidFill>
                <a:latin typeface="Calibri"/>
                <a:ea typeface="Calibri"/>
                <a:cs typeface="Calibri"/>
              </a:rPr>
              <a:t>Мобильная </a:t>
            </a:r>
            <a:r>
              <a:rPr lang="ru-RU" sz="1600" dirty="0" err="1">
                <a:solidFill>
                  <a:prstClr val="black"/>
                </a:solidFill>
                <a:latin typeface="Calibri"/>
                <a:ea typeface="Calibri"/>
                <a:cs typeface="Calibri"/>
              </a:rPr>
              <a:t>CRM</a:t>
            </a:r>
            <a:r>
              <a:rPr lang="ru-RU" sz="1600" dirty="0">
                <a:solidFill>
                  <a:prstClr val="black"/>
                </a:solidFill>
                <a:latin typeface="Calibri"/>
                <a:ea typeface="Calibri"/>
                <a:cs typeface="Calibri"/>
              </a:rPr>
              <a:t> </a:t>
            </a:r>
          </a:p>
          <a:p>
            <a:pPr marL="342900" indent="-342900" fontAlgn="auto">
              <a:spcBef>
                <a:spcPts val="600"/>
              </a:spcBef>
              <a:spcAft>
                <a:spcPts val="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1600" dirty="0">
                <a:solidFill>
                  <a:prstClr val="black"/>
                </a:solidFill>
                <a:latin typeface="Calibri"/>
                <a:ea typeface="Calibri"/>
                <a:cs typeface="Calibri"/>
              </a:rPr>
              <a:t>Интеграция с </a:t>
            </a:r>
            <a:r>
              <a:rPr lang="ru-RU" sz="1600" dirty="0" err="1">
                <a:solidFill>
                  <a:prstClr val="black"/>
                </a:solidFill>
                <a:latin typeface="Calibri"/>
                <a:ea typeface="Calibri"/>
                <a:cs typeface="Calibri"/>
              </a:rPr>
              <a:t>1С</a:t>
            </a:r>
            <a:r>
              <a:rPr lang="ru-RU" sz="1600" dirty="0">
                <a:solidFill>
                  <a:prstClr val="black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ru-RU" sz="1600" dirty="0" smtClean="0">
                <a:solidFill>
                  <a:prstClr val="black"/>
                </a:solidFill>
                <a:latin typeface="Calibri"/>
                <a:ea typeface="Calibri"/>
                <a:cs typeface="Calibri"/>
              </a:rPr>
              <a:t>и сайтом</a:t>
            </a:r>
          </a:p>
          <a:p>
            <a:pPr marL="342900" indent="-342900" fontAlgn="auto">
              <a:spcBef>
                <a:spcPts val="600"/>
              </a:spcBef>
              <a:spcAft>
                <a:spcPts val="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endParaRPr lang="ru-RU" sz="1600" dirty="0">
              <a:solidFill>
                <a:prstClr val="black"/>
              </a:solidFill>
              <a:latin typeface="Calibri"/>
              <a:ea typeface="Calibri"/>
              <a:cs typeface="Calibri"/>
            </a:endParaRPr>
          </a:p>
          <a:p>
            <a:pPr marL="342900" indent="-342900" fontAlgn="auto">
              <a:spcBef>
                <a:spcPts val="600"/>
              </a:spcBef>
              <a:spcAft>
                <a:spcPts val="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en-US" sz="1600" dirty="0" smtClean="0">
                <a:solidFill>
                  <a:prstClr val="black"/>
                </a:solidFill>
                <a:latin typeface="Calibri"/>
                <a:ea typeface="Calibri"/>
                <a:cs typeface="Calibri"/>
              </a:rPr>
              <a:t>CRM </a:t>
            </a:r>
            <a:r>
              <a:rPr lang="ru-RU" sz="1600" dirty="0" smtClean="0">
                <a:solidFill>
                  <a:prstClr val="black"/>
                </a:solidFill>
                <a:latin typeface="Calibri"/>
                <a:ea typeface="Calibri"/>
                <a:cs typeface="Calibri"/>
              </a:rPr>
              <a:t>незаметно становится частью вашей компании</a:t>
            </a:r>
            <a:endParaRPr lang="ru-RU" sz="1600" dirty="0">
              <a:solidFill>
                <a:prstClr val="black"/>
              </a:solidFill>
              <a:latin typeface="Calibri"/>
              <a:ea typeface="Calibri"/>
              <a:cs typeface="Calibri"/>
            </a:endParaRPr>
          </a:p>
        </p:txBody>
      </p:sp>
      <p:pic>
        <p:nvPicPr>
          <p:cNvPr id="16" name="Picture 2" descr="C:\Users\filippov\Desktop\Untitled-2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58000" y="6075100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7413" name="Picture 5" descr="https://www.bitrix24.ru/img/content/features/mobile/mobilecrm2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4971" y="2729882"/>
            <a:ext cx="1085643" cy="22127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9400516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C:\Users\filippov\Desktop\Untitled-2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86600" y="6057903"/>
            <a:ext cx="1676400" cy="4342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Прямоугольник 7"/>
          <p:cNvSpPr/>
          <p:nvPr/>
        </p:nvSpPr>
        <p:spPr>
          <a:xfrm>
            <a:off x="0" y="734701"/>
            <a:ext cx="9144000" cy="830948"/>
          </a:xfrm>
          <a:prstGeom prst="rect">
            <a:avLst/>
          </a:prstGeom>
          <a:solidFill>
            <a:schemeClr val="bg1"/>
          </a:solidFill>
        </p:spPr>
        <p:txBody>
          <a:bodyPr wrap="square" lIns="91392" tIns="45696" rIns="91392" bIns="45696">
            <a:spAutoFit/>
          </a:bodyPr>
          <a:lstStyle/>
          <a:p>
            <a:pPr algn="ctr" defTabSz="685086">
              <a:lnSpc>
                <a:spcPct val="150000"/>
              </a:lnSpc>
              <a:buClr>
                <a:prstClr val="white"/>
              </a:buClr>
            </a:pPr>
            <a:r>
              <a:rPr lang="ru-RU" sz="3200" dirty="0" smtClean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Старт</a:t>
            </a:r>
            <a:r>
              <a:rPr lang="en-US" sz="3200" dirty="0" smtClean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CRM</a:t>
            </a:r>
            <a:endParaRPr lang="ru-RU" sz="3200" dirty="0" smtClean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12" name="Прямоугольник 11"/>
          <p:cNvSpPr/>
          <p:nvPr/>
        </p:nvSpPr>
        <p:spPr>
          <a:xfrm>
            <a:off x="0" y="1403484"/>
            <a:ext cx="91440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Bef>
                <a:spcPts val="0"/>
              </a:spcBef>
              <a:buSzPct val="100000"/>
              <a:defRPr sz="1800"/>
            </a:pPr>
            <a:r>
              <a:rPr lang="ru-RU" dirty="0" smtClean="0">
                <a:latin typeface="Calibri" charset="0"/>
                <a:ea typeface="Calibri" charset="0"/>
                <a:cs typeface="Calibri" charset="0"/>
              </a:rPr>
              <a:t>упрощенное подключение и контроль всех каналов коммуникации </a:t>
            </a:r>
            <a:endParaRPr lang="ru-RU" b="0" dirty="0" smtClean="0">
              <a:latin typeface="Calibri" charset="0"/>
              <a:ea typeface="Calibri" charset="0"/>
              <a:cs typeface="Calibri" charset="0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258531" y="2252444"/>
            <a:ext cx="3593399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Clr>
                <a:srgbClr val="00B5FF"/>
              </a:buClr>
              <a:buFont typeface="Arial" charset="0"/>
              <a:buChar char="•"/>
            </a:pPr>
            <a:r>
              <a:rPr lang="ru-RU" sz="1600" b="0" dirty="0" smtClean="0">
                <a:latin typeface="Calibri" charset="0"/>
                <a:ea typeface="Calibri" charset="0"/>
                <a:cs typeface="Calibri" charset="0"/>
              </a:rPr>
              <a:t>Единая «точка» подключения всех каналов </a:t>
            </a:r>
            <a:r>
              <a:rPr lang="mr-IN" sz="1600" b="0" dirty="0" smtClean="0">
                <a:latin typeface="Calibri" charset="0"/>
                <a:ea typeface="Calibri" charset="0"/>
                <a:cs typeface="Calibri" charset="0"/>
              </a:rPr>
              <a:t>–</a:t>
            </a:r>
            <a:r>
              <a:rPr lang="ru-RU" sz="1600" b="0" dirty="0" smtClean="0">
                <a:latin typeface="Calibri" charset="0"/>
                <a:ea typeface="Calibri" charset="0"/>
                <a:cs typeface="Calibri" charset="0"/>
              </a:rPr>
              <a:t> Старт </a:t>
            </a:r>
            <a:r>
              <a:rPr lang="en-US" sz="1600" b="0" dirty="0" smtClean="0">
                <a:latin typeface="Calibri" charset="0"/>
                <a:ea typeface="Calibri" charset="0"/>
                <a:cs typeface="Calibri" charset="0"/>
              </a:rPr>
              <a:t>CRM</a:t>
            </a:r>
            <a:endParaRPr lang="en-US" sz="1600" b="0" dirty="0">
              <a:latin typeface="Calibri" charset="0"/>
              <a:ea typeface="Calibri" charset="0"/>
              <a:cs typeface="Calibri" charset="0"/>
            </a:endParaRPr>
          </a:p>
          <a:p>
            <a:pPr marL="171450" indent="-171450">
              <a:buClr>
                <a:srgbClr val="00B5FF"/>
              </a:buClr>
              <a:buFont typeface="Arial" charset="0"/>
              <a:buChar char="•"/>
            </a:pPr>
            <a:endParaRPr lang="en-US" sz="1600" b="0" dirty="0" smtClean="0">
              <a:latin typeface="Calibri" charset="0"/>
              <a:ea typeface="Calibri" charset="0"/>
              <a:cs typeface="Calibri" charset="0"/>
            </a:endParaRPr>
          </a:p>
          <a:p>
            <a:pPr marL="171450" indent="-171450">
              <a:buClr>
                <a:srgbClr val="00B5FF"/>
              </a:buClr>
              <a:buFont typeface="Arial" charset="0"/>
              <a:buChar char="•"/>
            </a:pPr>
            <a:r>
              <a:rPr lang="ru-RU" sz="1600" b="0" dirty="0" smtClean="0">
                <a:latin typeface="Calibri" charset="0"/>
                <a:ea typeface="Calibri" charset="0"/>
                <a:cs typeface="Calibri" charset="0"/>
              </a:rPr>
              <a:t>Контроль эффективности работы каждого канала</a:t>
            </a:r>
            <a:endParaRPr lang="en-US" sz="1600" b="0" dirty="0" smtClean="0">
              <a:latin typeface="Calibri" charset="0"/>
              <a:ea typeface="Calibri" charset="0"/>
              <a:cs typeface="Calibri" charset="0"/>
            </a:endParaRPr>
          </a:p>
          <a:p>
            <a:pPr marL="171450" indent="-171450">
              <a:buClr>
                <a:srgbClr val="00B5FF"/>
              </a:buClr>
              <a:buFont typeface="Arial" charset="0"/>
              <a:buChar char="•"/>
            </a:pPr>
            <a:endParaRPr lang="ru-RU" sz="1600" b="0" dirty="0" smtClean="0">
              <a:latin typeface="Calibri" charset="0"/>
              <a:ea typeface="Calibri" charset="0"/>
              <a:cs typeface="Calibri" charset="0"/>
            </a:endParaRPr>
          </a:p>
          <a:p>
            <a:pPr marL="171450" indent="-171450">
              <a:buClr>
                <a:srgbClr val="00B5FF"/>
              </a:buClr>
              <a:buFont typeface="Arial" charset="0"/>
              <a:buChar char="•"/>
            </a:pPr>
            <a:r>
              <a:rPr lang="ru-RU" sz="1600" b="0" dirty="0" smtClean="0">
                <a:latin typeface="Calibri" charset="0"/>
                <a:ea typeface="Calibri" charset="0"/>
                <a:cs typeface="Calibri" charset="0"/>
              </a:rPr>
              <a:t>Три основных канала: Телефония, </a:t>
            </a:r>
            <a:r>
              <a:rPr lang="en-US" sz="1600" b="0" dirty="0" smtClean="0">
                <a:latin typeface="Calibri" charset="0"/>
                <a:ea typeface="Calibri" charset="0"/>
                <a:cs typeface="Calibri" charset="0"/>
              </a:rPr>
              <a:t>E-mail</a:t>
            </a:r>
            <a:r>
              <a:rPr lang="ru-RU" sz="1600" b="0" dirty="0" smtClean="0">
                <a:latin typeface="Calibri" charset="0"/>
                <a:ea typeface="Calibri" charset="0"/>
                <a:cs typeface="Calibri" charset="0"/>
              </a:rPr>
              <a:t>, Цифровые каналы (Открытые линии)</a:t>
            </a:r>
            <a:endParaRPr lang="ru-RU" sz="1600" b="0" dirty="0">
              <a:latin typeface="Calibri" charset="0"/>
              <a:ea typeface="Calibri" charset="0"/>
              <a:cs typeface="Calibri" charset="0"/>
            </a:endParaRPr>
          </a:p>
        </p:txBody>
      </p:sp>
      <p:pic>
        <p:nvPicPr>
          <p:cNvPr id="10" name="Изображение 3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70496"/>
          <a:stretch/>
        </p:blipFill>
        <p:spPr>
          <a:xfrm>
            <a:off x="4139952" y="2060848"/>
            <a:ext cx="4832462" cy="2722133"/>
          </a:xfrm>
          <a:prstGeom prst="rect">
            <a:avLst/>
          </a:prstGeom>
          <a:ln>
            <a:solidFill>
              <a:srgbClr val="00B0F0"/>
            </a:solidFill>
          </a:ln>
        </p:spPr>
      </p:pic>
    </p:spTree>
    <p:extLst>
      <p:ext uri="{BB962C8B-B14F-4D97-AF65-F5344CB8AC3E}">
        <p14:creationId xmlns:p14="http://schemas.microsoft.com/office/powerpoint/2010/main" xmlns="" val="6201627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" descr="C:\Users\filippov\Desktop\Untitled-2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58000" y="6075100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3" name="TextBox 22"/>
          <p:cNvSpPr txBox="1"/>
          <p:nvPr/>
        </p:nvSpPr>
        <p:spPr>
          <a:xfrm>
            <a:off x="45774" y="44624"/>
            <a:ext cx="8990722" cy="76944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ru-RU" sz="4400" dirty="0" smtClean="0">
                <a:latin typeface="Calibri" panose="020F0502020204030204" pitchFamily="34" charset="0"/>
              </a:rPr>
              <a:t>Счётчики в </a:t>
            </a:r>
            <a:r>
              <a:rPr lang="en-US" sz="4400" dirty="0" smtClean="0">
                <a:latin typeface="Calibri" panose="020F0502020204030204" pitchFamily="34" charset="0"/>
              </a:rPr>
              <a:t>CRM</a:t>
            </a:r>
            <a:endParaRPr lang="ru-RU" sz="4400" dirty="0">
              <a:latin typeface="Calibri" panose="020F0502020204030204" pitchFamily="34" charset="0"/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68876" y="816385"/>
            <a:ext cx="907512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2000" dirty="0" smtClean="0">
                <a:latin typeface="Calibri" panose="020F0502020204030204" pitchFamily="34" charset="0"/>
              </a:rPr>
              <a:t>Система сама подсказывает вам как нужно работать</a:t>
            </a:r>
            <a:endParaRPr lang="ru-RU" sz="2000" dirty="0">
              <a:latin typeface="Calibri" panose="020F0502020204030204" pitchFamily="34" charset="0"/>
            </a:endParaRPr>
          </a:p>
        </p:txBody>
      </p:sp>
      <p:pic>
        <p:nvPicPr>
          <p:cNvPr id="25" name="Рисунок 24"/>
          <p:cNvPicPr>
            <a:picLocks noChangeAspect="1"/>
          </p:cNvPicPr>
          <p:nvPr/>
        </p:nvPicPr>
        <p:blipFill rotWithShape="1">
          <a:blip r:embed="rId4" cstate="print"/>
          <a:srcRect l="1333" t="603" r="21099" b="-26844"/>
          <a:stretch/>
        </p:blipFill>
        <p:spPr>
          <a:xfrm>
            <a:off x="4111020" y="2439754"/>
            <a:ext cx="5594795" cy="5597758"/>
          </a:xfrm>
          <a:prstGeom prst="ellipse">
            <a:avLst/>
          </a:prstGeom>
        </p:spPr>
      </p:pic>
      <p:sp>
        <p:nvSpPr>
          <p:cNvPr id="26" name="Shape 338"/>
          <p:cNvSpPr/>
          <p:nvPr/>
        </p:nvSpPr>
        <p:spPr>
          <a:xfrm>
            <a:off x="3999496" y="2494184"/>
            <a:ext cx="5759351" cy="5759351"/>
          </a:xfrm>
          <a:prstGeom prst="ellipse">
            <a:avLst/>
          </a:prstGeom>
          <a:ln w="127000">
            <a:solidFill>
              <a:srgbClr val="0066A1"/>
            </a:solidFill>
            <a:miter lim="400000"/>
          </a:ln>
        </p:spPr>
        <p:txBody>
          <a:bodyPr lIns="25400" tIns="25400" rIns="25400" bIns="25400" anchor="ctr"/>
          <a:lstStyle/>
          <a:p>
            <a:pPr algn="ctr" defTabSz="412750">
              <a:defRPr b="0">
                <a:solidFill>
                  <a:srgbClr val="FFFFFF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sz="900"/>
          </a:p>
        </p:txBody>
      </p:sp>
      <p:sp>
        <p:nvSpPr>
          <p:cNvPr id="27" name="Shape 339"/>
          <p:cNvSpPr/>
          <p:nvPr/>
        </p:nvSpPr>
        <p:spPr>
          <a:xfrm>
            <a:off x="3804917" y="2294602"/>
            <a:ext cx="6167683" cy="6167683"/>
          </a:xfrm>
          <a:prstGeom prst="ellipse">
            <a:avLst/>
          </a:prstGeom>
          <a:ln w="127000">
            <a:solidFill>
              <a:srgbClr val="2FC7F7"/>
            </a:solidFill>
            <a:miter lim="400000"/>
          </a:ln>
        </p:spPr>
        <p:txBody>
          <a:bodyPr lIns="25400" tIns="25400" rIns="25400" bIns="25400" anchor="ctr"/>
          <a:lstStyle/>
          <a:p>
            <a:pPr algn="ctr" defTabSz="412750">
              <a:defRPr b="0">
                <a:solidFill>
                  <a:srgbClr val="FFFFFF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sz="900"/>
          </a:p>
        </p:txBody>
      </p:sp>
      <p:sp>
        <p:nvSpPr>
          <p:cNvPr id="28" name="Прямоугольник 27"/>
          <p:cNvSpPr/>
          <p:nvPr/>
        </p:nvSpPr>
        <p:spPr>
          <a:xfrm>
            <a:off x="539552" y="1802140"/>
            <a:ext cx="3312368" cy="1338828"/>
          </a:xfrm>
          <a:prstGeom prst="rect">
            <a:avLst/>
          </a:prstGeom>
        </p:spPr>
        <p:txBody>
          <a:bodyPr wrap="square" lIns="90000" tIns="0" bIns="0">
            <a:spAutoFit/>
          </a:bodyPr>
          <a:lstStyle/>
          <a:p>
            <a:pPr>
              <a:spcAft>
                <a:spcPts val="600"/>
              </a:spcAft>
            </a:pPr>
            <a:r>
              <a:rPr lang="ru-RU" dirty="0" smtClean="0">
                <a:latin typeface="Calibri" panose="020F0502020204030204" pitchFamily="34" charset="0"/>
                <a:ea typeface="Trebuchet MS" charset="0"/>
                <a:cs typeface="Trebuchet MS" charset="0"/>
              </a:rPr>
              <a:t>3 типа счётчиков в </a:t>
            </a:r>
            <a:r>
              <a:rPr lang="en-US" dirty="0" smtClean="0">
                <a:latin typeface="Calibri" panose="020F0502020204030204" pitchFamily="34" charset="0"/>
                <a:ea typeface="Trebuchet MS" charset="0"/>
                <a:cs typeface="Trebuchet MS" charset="0"/>
              </a:rPr>
              <a:t>CRM</a:t>
            </a:r>
            <a:endParaRPr lang="ru-RU" dirty="0" smtClean="0">
              <a:latin typeface="Calibri" panose="020F0502020204030204" pitchFamily="34" charset="0"/>
              <a:ea typeface="Trebuchet MS" charset="0"/>
              <a:cs typeface="Trebuchet MS" charset="0"/>
            </a:endParaRPr>
          </a:p>
          <a:p>
            <a:pPr marL="342900" indent="-3429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ru-RU" dirty="0" smtClean="0">
                <a:latin typeface="Calibri" panose="020F0502020204030204" pitchFamily="34" charset="0"/>
                <a:ea typeface="Trebuchet MS" charset="0"/>
                <a:cs typeface="Trebuchet MS" charset="0"/>
              </a:rPr>
              <a:t>Дела </a:t>
            </a:r>
            <a:r>
              <a:rPr lang="ru-RU" dirty="0">
                <a:latin typeface="Calibri" panose="020F0502020204030204" pitchFamily="34" charset="0"/>
                <a:ea typeface="Trebuchet MS" charset="0"/>
                <a:cs typeface="Trebuchet MS" charset="0"/>
              </a:rPr>
              <a:t>на </a:t>
            </a:r>
            <a:r>
              <a:rPr lang="ru-RU" dirty="0" smtClean="0">
                <a:latin typeface="Calibri" panose="020F0502020204030204" pitchFamily="34" charset="0"/>
                <a:ea typeface="Trebuchet MS" charset="0"/>
                <a:cs typeface="Trebuchet MS" charset="0"/>
              </a:rPr>
              <a:t>сегодня</a:t>
            </a:r>
          </a:p>
          <a:p>
            <a:pPr marL="342900" indent="-3429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ru-RU" dirty="0" smtClean="0">
                <a:latin typeface="Calibri" panose="020F0502020204030204" pitchFamily="34" charset="0"/>
                <a:ea typeface="Trebuchet MS" charset="0"/>
                <a:cs typeface="Trebuchet MS" charset="0"/>
              </a:rPr>
              <a:t>Просрочено</a:t>
            </a:r>
          </a:p>
          <a:p>
            <a:pPr marL="342900" indent="-3429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ru-RU" dirty="0" smtClean="0">
                <a:latin typeface="Calibri" panose="020F0502020204030204" pitchFamily="34" charset="0"/>
                <a:ea typeface="Trebuchet MS" charset="0"/>
                <a:cs typeface="Trebuchet MS" charset="0"/>
              </a:rPr>
              <a:t>Ничего </a:t>
            </a:r>
            <a:r>
              <a:rPr lang="ru-RU" dirty="0">
                <a:latin typeface="Calibri" panose="020F0502020204030204" pitchFamily="34" charset="0"/>
                <a:ea typeface="Trebuchet MS" charset="0"/>
                <a:cs typeface="Trebuchet MS" charset="0"/>
              </a:rPr>
              <a:t>не </a:t>
            </a:r>
            <a:r>
              <a:rPr lang="ru-RU" dirty="0" smtClean="0">
                <a:latin typeface="Calibri" panose="020F0502020204030204" pitchFamily="34" charset="0"/>
                <a:ea typeface="Trebuchet MS" charset="0"/>
                <a:cs typeface="Trebuchet MS" charset="0"/>
              </a:rPr>
              <a:t>запланировано</a:t>
            </a:r>
            <a:endParaRPr lang="ru-RU" dirty="0">
              <a:effectLst/>
              <a:latin typeface="Calibri" panose="020F0502020204030204" pitchFamily="34" charset="0"/>
              <a:ea typeface="Trebuchet MS" charset="0"/>
              <a:cs typeface="Trebuchet MS" charset="0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683568" y="3717032"/>
            <a:ext cx="2736305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400" dirty="0" smtClean="0"/>
              <a:t>Главное правило счётчиков: не должно быть никаких счётчиков!</a:t>
            </a:r>
            <a:endParaRPr lang="ru-RU" sz="2400" dirty="0"/>
          </a:p>
        </p:txBody>
      </p:sp>
      <p:pic>
        <p:nvPicPr>
          <p:cNvPr id="29" name="Picture 2" descr="C:\Users\filippov\Desktop\Untitled-2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6201128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5791976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Прямоугольник 3"/>
          <p:cNvSpPr/>
          <p:nvPr/>
        </p:nvSpPr>
        <p:spPr>
          <a:xfrm>
            <a:off x="179536" y="603780"/>
            <a:ext cx="8769863" cy="830948"/>
          </a:xfrm>
          <a:prstGeom prst="rect">
            <a:avLst/>
          </a:prstGeom>
          <a:solidFill>
            <a:schemeClr val="bg1"/>
          </a:solidFill>
        </p:spPr>
        <p:txBody>
          <a:bodyPr wrap="square" lIns="91392" tIns="45696" rIns="91392" bIns="45696">
            <a:spAutoFit/>
          </a:bodyPr>
          <a:lstStyle/>
          <a:p>
            <a:pPr algn="ctr" defTabSz="685086">
              <a:lnSpc>
                <a:spcPct val="150000"/>
              </a:lnSpc>
              <a:buClr>
                <a:prstClr val="white"/>
              </a:buClr>
            </a:pPr>
            <a:r>
              <a:rPr lang="ru-RU" sz="3200" dirty="0" err="1" smtClean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Канбан</a:t>
            </a:r>
            <a:endParaRPr lang="ru-RU" sz="3200" dirty="0" smtClean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</p:txBody>
      </p:sp>
      <p:pic>
        <p:nvPicPr>
          <p:cNvPr id="5" name="Picture 2" descr="C:\Users\filippov\Desktop\Untitled-2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86600" y="6057903"/>
            <a:ext cx="1676400" cy="4342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Прямоугольник 5"/>
          <p:cNvSpPr/>
          <p:nvPr/>
        </p:nvSpPr>
        <p:spPr>
          <a:xfrm>
            <a:off x="1524000" y="1249032"/>
            <a:ext cx="6096000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Bef>
                <a:spcPts val="0"/>
              </a:spcBef>
              <a:buSzPct val="100000"/>
              <a:defRPr sz="1800"/>
            </a:pPr>
            <a:r>
              <a:rPr lang="ru-RU" sz="1400" b="0" dirty="0">
                <a:latin typeface="Calibri" charset="0"/>
                <a:ea typeface="Calibri" charset="0"/>
                <a:cs typeface="Calibri" charset="0"/>
              </a:rPr>
              <a:t>Простой способ </a:t>
            </a:r>
            <a:r>
              <a:rPr lang="ru-RU" sz="1400" b="0" dirty="0" smtClean="0">
                <a:latin typeface="Calibri" charset="0"/>
                <a:ea typeface="Calibri" charset="0"/>
                <a:cs typeface="Calibri" charset="0"/>
              </a:rPr>
              <a:t>классифицировать </a:t>
            </a:r>
            <a:r>
              <a:rPr lang="ru-RU" sz="1400" b="0" dirty="0" err="1" smtClean="0">
                <a:latin typeface="Calibri" charset="0"/>
                <a:ea typeface="Calibri" charset="0"/>
                <a:cs typeface="Calibri" charset="0"/>
              </a:rPr>
              <a:t>лиды</a:t>
            </a:r>
            <a:r>
              <a:rPr lang="ru-RU" sz="1400" b="0" dirty="0" smtClean="0">
                <a:latin typeface="Calibri" charset="0"/>
                <a:ea typeface="Calibri" charset="0"/>
                <a:cs typeface="Calibri" charset="0"/>
              </a:rPr>
              <a:t> и сделки</a:t>
            </a:r>
            <a:endParaRPr lang="ru-RU" sz="1400" b="0" dirty="0">
              <a:latin typeface="Calibri" charset="0"/>
              <a:ea typeface="Calibri" charset="0"/>
              <a:cs typeface="Calibri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466162" y="1916832"/>
            <a:ext cx="3964928" cy="26161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spcBef>
                <a:spcPts val="600"/>
              </a:spcBef>
              <a:buClr>
                <a:srgbClr val="30C5F8"/>
              </a:buClr>
              <a:buSzPct val="110000"/>
              <a:buFont typeface="Arial" charset="0"/>
              <a:buChar char="•"/>
            </a:pPr>
            <a:r>
              <a:rPr lang="ru-RU" sz="1600" b="0" dirty="0" smtClean="0">
                <a:latin typeface="Calibri" charset="0"/>
                <a:ea typeface="Calibri" charset="0"/>
                <a:cs typeface="Calibri" charset="0"/>
              </a:rPr>
              <a:t>В </a:t>
            </a:r>
            <a:r>
              <a:rPr lang="en-US" sz="1600" b="0" dirty="0" smtClean="0">
                <a:latin typeface="Calibri" charset="0"/>
                <a:ea typeface="Calibri" charset="0"/>
                <a:cs typeface="Calibri" charset="0"/>
              </a:rPr>
              <a:t>CRM </a:t>
            </a:r>
            <a:r>
              <a:rPr lang="mr-IN" sz="1600" b="0" dirty="0" smtClean="0">
                <a:latin typeface="Calibri" charset="0"/>
                <a:ea typeface="Calibri" charset="0"/>
                <a:cs typeface="Calibri" charset="0"/>
              </a:rPr>
              <a:t>–</a:t>
            </a:r>
            <a:r>
              <a:rPr lang="en-US" sz="1600" b="0" dirty="0" smtClean="0">
                <a:latin typeface="Calibri" charset="0"/>
                <a:ea typeface="Calibri" charset="0"/>
                <a:cs typeface="Calibri" charset="0"/>
              </a:rPr>
              <a:t> </a:t>
            </a:r>
            <a:r>
              <a:rPr lang="ru-RU" sz="1600" b="0" dirty="0" smtClean="0">
                <a:latin typeface="Calibri" charset="0"/>
                <a:ea typeface="Calibri" charset="0"/>
                <a:cs typeface="Calibri" charset="0"/>
              </a:rPr>
              <a:t>везде, где есть статусы: </a:t>
            </a:r>
            <a:r>
              <a:rPr lang="ru-RU" sz="1600" b="0" dirty="0" err="1" smtClean="0">
                <a:latin typeface="Calibri" charset="0"/>
                <a:ea typeface="Calibri" charset="0"/>
                <a:cs typeface="Calibri" charset="0"/>
              </a:rPr>
              <a:t>лиды</a:t>
            </a:r>
            <a:r>
              <a:rPr lang="ru-RU" sz="1600" b="0" dirty="0" smtClean="0">
                <a:latin typeface="Calibri" charset="0"/>
                <a:ea typeface="Calibri" charset="0"/>
                <a:cs typeface="Calibri" charset="0"/>
              </a:rPr>
              <a:t>, сделки, коммерческие предложения, счета</a:t>
            </a:r>
          </a:p>
          <a:p>
            <a:pPr marL="285750" indent="-285750">
              <a:spcBef>
                <a:spcPts val="600"/>
              </a:spcBef>
              <a:buClr>
                <a:srgbClr val="30C5F8"/>
              </a:buClr>
              <a:buSzPct val="110000"/>
              <a:buFont typeface="Arial" charset="0"/>
              <a:buChar char="•"/>
            </a:pPr>
            <a:r>
              <a:rPr lang="en-US" sz="1600" b="0" dirty="0" smtClean="0">
                <a:latin typeface="Calibri" charset="0"/>
                <a:ea typeface="Calibri" charset="0"/>
                <a:cs typeface="Calibri" charset="0"/>
              </a:rPr>
              <a:t>drag </a:t>
            </a:r>
            <a:r>
              <a:rPr lang="en-US" sz="1600" b="0" dirty="0">
                <a:latin typeface="Calibri" charset="0"/>
                <a:ea typeface="Calibri" charset="0"/>
                <a:cs typeface="Calibri" charset="0"/>
              </a:rPr>
              <a:t>and drop </a:t>
            </a:r>
            <a:r>
              <a:rPr lang="ru-RU" sz="1600" b="0" dirty="0" smtClean="0">
                <a:latin typeface="Calibri" charset="0"/>
                <a:ea typeface="Calibri" charset="0"/>
                <a:cs typeface="Calibri" charset="0"/>
              </a:rPr>
              <a:t>перемещение элементов между статусами</a:t>
            </a:r>
          </a:p>
          <a:p>
            <a:pPr marL="285750" indent="-285750">
              <a:spcBef>
                <a:spcPts val="600"/>
              </a:spcBef>
              <a:buClr>
                <a:srgbClr val="30C5F8"/>
              </a:buClr>
              <a:buSzPct val="110000"/>
              <a:buFont typeface="Arial" charset="0"/>
              <a:buChar char="•"/>
            </a:pPr>
            <a:r>
              <a:rPr lang="ru-RU" sz="1600" b="0" dirty="0" smtClean="0">
                <a:latin typeface="Calibri" charset="0"/>
                <a:ea typeface="Calibri" charset="0"/>
                <a:cs typeface="Calibri" charset="0"/>
              </a:rPr>
              <a:t>Суммарная статистика по статусу </a:t>
            </a:r>
            <a:r>
              <a:rPr lang="ru-RU" sz="1600" b="0" dirty="0">
                <a:latin typeface="Calibri" charset="0"/>
                <a:ea typeface="Calibri" charset="0"/>
                <a:cs typeface="Calibri" charset="0"/>
              </a:rPr>
              <a:t> </a:t>
            </a:r>
            <a:endParaRPr lang="ru-RU" sz="1600" b="0" dirty="0" smtClean="0">
              <a:latin typeface="Calibri" charset="0"/>
              <a:ea typeface="Calibri" charset="0"/>
              <a:cs typeface="Calibri" charset="0"/>
            </a:endParaRPr>
          </a:p>
          <a:p>
            <a:pPr marL="285750" indent="-285750">
              <a:spcBef>
                <a:spcPts val="600"/>
              </a:spcBef>
              <a:buClr>
                <a:srgbClr val="30C5F8"/>
              </a:buClr>
              <a:buSzPct val="110000"/>
              <a:buFont typeface="Arial" charset="0"/>
              <a:buChar char="•"/>
            </a:pPr>
            <a:r>
              <a:rPr lang="ru-RU" sz="1600" b="0" dirty="0" smtClean="0">
                <a:latin typeface="Calibri" charset="0"/>
                <a:ea typeface="Calibri" charset="0"/>
                <a:cs typeface="Calibri" charset="0"/>
              </a:rPr>
              <a:t>Канбан - один из вариантов представления элементов в </a:t>
            </a:r>
            <a:r>
              <a:rPr lang="en-US" sz="1600" b="0" dirty="0" smtClean="0">
                <a:latin typeface="Calibri" charset="0"/>
                <a:ea typeface="Calibri" charset="0"/>
                <a:cs typeface="Calibri" charset="0"/>
              </a:rPr>
              <a:t>CRM </a:t>
            </a:r>
            <a:endParaRPr lang="ru-RU" sz="1600" b="0" dirty="0" smtClean="0">
              <a:latin typeface="Calibri" charset="0"/>
              <a:ea typeface="Calibri" charset="0"/>
              <a:cs typeface="Calibri" charset="0"/>
            </a:endParaRPr>
          </a:p>
          <a:p>
            <a:pPr marL="285750" indent="-285750">
              <a:spcBef>
                <a:spcPts val="600"/>
              </a:spcBef>
              <a:buClr>
                <a:srgbClr val="30C5F8"/>
              </a:buClr>
              <a:buSzPct val="110000"/>
              <a:buFont typeface="Arial" charset="0"/>
              <a:buChar char="•"/>
            </a:pPr>
            <a:r>
              <a:rPr lang="ru-RU" sz="1600" b="0" dirty="0" smtClean="0">
                <a:latin typeface="Calibri" charset="0"/>
                <a:ea typeface="Calibri" charset="0"/>
                <a:cs typeface="Calibri" charset="0"/>
              </a:rPr>
              <a:t>Доступен во всех тарифах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539552" y="5066020"/>
            <a:ext cx="43663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1400" b="0" dirty="0" smtClean="0">
                <a:latin typeface="Calibri" charset="0"/>
                <a:ea typeface="Calibri" charset="0"/>
                <a:cs typeface="Calibri" charset="0"/>
              </a:rPr>
              <a:t>Сразу видно, что делать и где сложности</a:t>
            </a:r>
          </a:p>
          <a:p>
            <a:r>
              <a:rPr lang="ru-RU" sz="1400" b="0" dirty="0" smtClean="0">
                <a:latin typeface="Calibri" charset="0"/>
                <a:ea typeface="Calibri" charset="0"/>
                <a:cs typeface="Calibri" charset="0"/>
              </a:rPr>
              <a:t>Легко оценить объем работы</a:t>
            </a:r>
            <a:r>
              <a:rPr lang="en-US" sz="1400" b="0" dirty="0" smtClean="0">
                <a:latin typeface="Calibri" charset="0"/>
                <a:ea typeface="Calibri" charset="0"/>
                <a:cs typeface="Calibri" charset="0"/>
              </a:rPr>
              <a:t> </a:t>
            </a:r>
            <a:r>
              <a:rPr lang="ru-RU" sz="1400" b="0" dirty="0" smtClean="0">
                <a:latin typeface="Calibri" charset="0"/>
                <a:ea typeface="Calibri" charset="0"/>
                <a:cs typeface="Calibri" charset="0"/>
              </a:rPr>
              <a:t>и распределить нагрузку</a:t>
            </a:r>
          </a:p>
        </p:txBody>
      </p:sp>
      <p:grpSp>
        <p:nvGrpSpPr>
          <p:cNvPr id="19" name="Группа 18"/>
          <p:cNvGrpSpPr/>
          <p:nvPr/>
        </p:nvGrpSpPr>
        <p:grpSpPr>
          <a:xfrm>
            <a:off x="5331655" y="1800682"/>
            <a:ext cx="3474720" cy="3477712"/>
            <a:chOff x="5331655" y="1350498"/>
            <a:chExt cx="3474720" cy="2827607"/>
          </a:xfrm>
        </p:grpSpPr>
        <p:pic>
          <p:nvPicPr>
            <p:cNvPr id="17" name="Изображение 16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t="-1" b="19826"/>
            <a:stretch/>
          </p:blipFill>
          <p:spPr>
            <a:xfrm>
              <a:off x="5390706" y="1396100"/>
              <a:ext cx="3368777" cy="2742531"/>
            </a:xfrm>
            <a:prstGeom prst="rect">
              <a:avLst/>
            </a:prstGeom>
          </p:spPr>
        </p:pic>
        <p:sp>
          <p:nvSpPr>
            <p:cNvPr id="18" name="Прямоугольник 17"/>
            <p:cNvSpPr/>
            <p:nvPr/>
          </p:nvSpPr>
          <p:spPr>
            <a:xfrm>
              <a:off x="5331655" y="1350498"/>
              <a:ext cx="3474720" cy="2827607"/>
            </a:xfrm>
            <a:prstGeom prst="rect">
              <a:avLst/>
            </a:prstGeom>
            <a:noFill/>
            <a:ln w="12700">
              <a:solidFill>
                <a:srgbClr val="30C5F8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 sz="1100"/>
            </a:p>
          </p:txBody>
        </p:sp>
      </p:grpSp>
    </p:spTree>
    <p:extLst>
      <p:ext uri="{BB962C8B-B14F-4D97-AF65-F5344CB8AC3E}">
        <p14:creationId xmlns:p14="http://schemas.microsoft.com/office/powerpoint/2010/main" xmlns="" val="32257139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Изображение 11" descr="1121500Depositphotos_1960167_xl.jpg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9999" t="6869" r="15000" b="8286"/>
          <a:stretch/>
        </p:blipFill>
        <p:spPr>
          <a:xfrm>
            <a:off x="0" y="1"/>
            <a:ext cx="9144000" cy="6866467"/>
          </a:xfrm>
          <a:prstGeom prst="rect">
            <a:avLst/>
          </a:prstGeom>
        </p:spPr>
      </p:pic>
      <p:sp>
        <p:nvSpPr>
          <p:cNvPr id="7" name="Прямоугольник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1">
              <a:alpha val="6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" name="Прямоугольник 1"/>
          <p:cNvSpPr/>
          <p:nvPr/>
        </p:nvSpPr>
        <p:spPr>
          <a:xfrm>
            <a:off x="1524000" y="2721113"/>
            <a:ext cx="6096000" cy="707886"/>
          </a:xfrm>
          <a:prstGeom prst="rect">
            <a:avLst/>
          </a:prstGeom>
          <a:noFill/>
          <a:ln w="12700">
            <a:solidFill>
              <a:schemeClr val="bg1"/>
            </a:solidFill>
            <a:prstDash val="solid"/>
          </a:ln>
        </p:spPr>
        <p:txBody>
          <a:bodyPr wrap="square">
            <a:spAutoFit/>
          </a:bodyPr>
          <a:lstStyle/>
          <a:p>
            <a:pPr algn="ctr"/>
            <a:r>
              <a:rPr lang="ru-RU" sz="4000" dirty="0" smtClean="0">
                <a:solidFill>
                  <a:schemeClr val="bg1"/>
                </a:solidFill>
                <a:latin typeface="Calibri "/>
                <a:cs typeface="Arial"/>
              </a:rPr>
              <a:t>ЗВОНКИ</a:t>
            </a:r>
            <a:endParaRPr lang="ru-RU" sz="4000" dirty="0">
              <a:solidFill>
                <a:schemeClr val="bg1"/>
              </a:solidFill>
              <a:latin typeface="Calibri "/>
            </a:endParaRPr>
          </a:p>
        </p:txBody>
      </p:sp>
      <p:pic>
        <p:nvPicPr>
          <p:cNvPr id="2051" name="Picture 3" descr="C:\Users\filippov\Desktop\Untitled-4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58000" y="6076352"/>
            <a:ext cx="1676400" cy="3244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5433005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Изображение 2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673600" y="304800"/>
            <a:ext cx="4470400" cy="2977287"/>
          </a:xfrm>
          <a:prstGeom prst="rect">
            <a:avLst/>
          </a:prstGeom>
        </p:spPr>
      </p:pic>
      <p:sp>
        <p:nvSpPr>
          <p:cNvPr id="11" name="Rectangle 2"/>
          <p:cNvSpPr txBox="1">
            <a:spLocks noChangeArrowheads="1"/>
          </p:cNvSpPr>
          <p:nvPr/>
        </p:nvSpPr>
        <p:spPr>
          <a:xfrm>
            <a:off x="930620" y="2168995"/>
            <a:ext cx="6636838" cy="838200"/>
          </a:xfrm>
          <a:prstGeom prst="rect">
            <a:avLst/>
          </a:prstGeom>
        </p:spPr>
        <p:txBody>
          <a:bodyPr vert="horz" lIns="91438" tIns="45719" rIns="91438" bIns="45719" rtlCol="0" anchor="ctr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ru-RU" sz="3000" b="1" dirty="0" smtClean="0">
                <a:latin typeface="Calibri"/>
                <a:cs typeface="Calibri"/>
                <a:sym typeface="Wingdings"/>
              </a:rPr>
              <a:t>Как обычно</a:t>
            </a:r>
            <a:endParaRPr lang="en-US" sz="3000" b="1" dirty="0">
              <a:latin typeface="Calibri"/>
              <a:cs typeface="Calibri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922599" y="3007211"/>
            <a:ext cx="6040810" cy="27699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ru-RU" sz="2200" b="0" dirty="0" smtClean="0">
                <a:latin typeface="Calibri"/>
                <a:ea typeface="Calibri"/>
                <a:cs typeface="Calibri"/>
              </a:rPr>
              <a:t>Клиенты часто не могут дозвониться – им не перезванивают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ru-RU" sz="2200" b="0" dirty="0" smtClean="0">
                <a:latin typeface="Calibri"/>
                <a:ea typeface="Calibri"/>
                <a:cs typeface="Calibri"/>
              </a:rPr>
              <a:t>Клиенты долго «ожидают на линии» ответа менеджера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ru-RU" sz="2200" b="0" dirty="0" smtClean="0">
                <a:latin typeface="Calibri"/>
                <a:ea typeface="Calibri"/>
                <a:cs typeface="Calibri"/>
              </a:rPr>
              <a:t>Менеджеры не заносят итоги разговора в </a:t>
            </a:r>
            <a:r>
              <a:rPr lang="en-US" sz="2200" b="0" dirty="0" smtClean="0">
                <a:latin typeface="Calibri"/>
                <a:ea typeface="Calibri"/>
                <a:cs typeface="Calibri"/>
              </a:rPr>
              <a:t>CRM </a:t>
            </a:r>
            <a:r>
              <a:rPr lang="ru-RU" sz="2200" b="0" dirty="0" smtClean="0">
                <a:latin typeface="Calibri"/>
                <a:ea typeface="Calibri"/>
                <a:cs typeface="Calibri"/>
              </a:rPr>
              <a:t>-  все данные о клиенте и договоренности забываются</a:t>
            </a:r>
          </a:p>
        </p:txBody>
      </p:sp>
    </p:spTree>
    <p:extLst>
      <p:ext uri="{BB962C8B-B14F-4D97-AF65-F5344CB8AC3E}">
        <p14:creationId xmlns:p14="http://schemas.microsoft.com/office/powerpoint/2010/main" xmlns="" val="9532661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TextBox 55"/>
          <p:cNvSpPr txBox="1"/>
          <p:nvPr/>
        </p:nvSpPr>
        <p:spPr>
          <a:xfrm>
            <a:off x="2518307" y="2531638"/>
            <a:ext cx="3960828" cy="415498"/>
          </a:xfrm>
          <a:prstGeom prst="rect">
            <a:avLst/>
          </a:prstGeom>
          <a:noFill/>
          <a:ln>
            <a:noFill/>
            <a:prstDash val="dash"/>
          </a:ln>
        </p:spPr>
        <p:txBody>
          <a:bodyPr wrap="square" rtlCol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ru-RU" sz="2100" dirty="0" smtClean="0">
                <a:solidFill>
                  <a:prstClr val="black"/>
                </a:solidFill>
                <a:latin typeface="Calibri"/>
                <a:ea typeface="Calibri"/>
                <a:cs typeface="Calibri"/>
              </a:rPr>
              <a:t>Клиент звонит вам</a:t>
            </a:r>
            <a:endParaRPr lang="ru-RU" sz="2100" dirty="0">
              <a:solidFill>
                <a:prstClr val="black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100" name="TextBox 99"/>
          <p:cNvSpPr txBox="1"/>
          <p:nvPr/>
        </p:nvSpPr>
        <p:spPr>
          <a:xfrm>
            <a:off x="2847993" y="3203123"/>
            <a:ext cx="1709122" cy="246221"/>
          </a:xfrm>
          <a:prstGeom prst="rect">
            <a:avLst/>
          </a:prstGeom>
          <a:noFill/>
          <a:ln>
            <a:solidFill>
              <a:schemeClr val="accent1">
                <a:lumMod val="75000"/>
              </a:schemeClr>
            </a:solidFill>
            <a:prstDash val="dash"/>
          </a:ln>
        </p:spPr>
        <p:txBody>
          <a:bodyPr wrap="none" rtlCol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ru-RU" sz="1000" b="0" dirty="0">
                <a:solidFill>
                  <a:srgbClr val="4F81BD">
                    <a:lumMod val="75000"/>
                  </a:srgbClr>
                </a:solidFill>
                <a:latin typeface="Calibri"/>
                <a:ea typeface="Calibri"/>
                <a:cs typeface="Calibri"/>
              </a:rPr>
              <a:t>Виртуальная АТС Битрикс24</a:t>
            </a:r>
            <a:endParaRPr lang="en-US" sz="1000" b="0" dirty="0">
              <a:solidFill>
                <a:srgbClr val="4F81BD">
                  <a:lumMod val="75000"/>
                </a:srgbClr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5122700" y="1960911"/>
            <a:ext cx="3810000" cy="738664"/>
          </a:xfrm>
          <a:prstGeom prst="rect">
            <a:avLst/>
          </a:prstGeom>
          <a:noFill/>
          <a:ln w="3175">
            <a:solidFill>
              <a:schemeClr val="bg2">
                <a:lumMod val="90000"/>
              </a:schemeClr>
            </a:solidFill>
          </a:ln>
        </p:spPr>
        <p:txBody>
          <a:bodyPr wrap="square" rtlCol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ru-RU" sz="1400" b="0" dirty="0">
                <a:solidFill>
                  <a:prstClr val="black"/>
                </a:solidFill>
                <a:latin typeface="Calibri"/>
                <a:ea typeface="Calibri"/>
                <a:cs typeface="Calibri"/>
              </a:rPr>
              <a:t>Ваш клиент попадает сразу на своего менеджера, не дожидаясь пока его переключат.</a:t>
            </a:r>
          </a:p>
        </p:txBody>
      </p:sp>
      <p:sp>
        <p:nvSpPr>
          <p:cNvPr id="78" name="TextBox 77"/>
          <p:cNvSpPr txBox="1"/>
          <p:nvPr/>
        </p:nvSpPr>
        <p:spPr>
          <a:xfrm>
            <a:off x="5122700" y="4467039"/>
            <a:ext cx="3810000" cy="523220"/>
          </a:xfrm>
          <a:prstGeom prst="rect">
            <a:avLst/>
          </a:prstGeom>
          <a:noFill/>
          <a:ln w="3175">
            <a:solidFill>
              <a:schemeClr val="bg2">
                <a:lumMod val="90000"/>
              </a:schemeClr>
            </a:solidFill>
          </a:ln>
        </p:spPr>
        <p:txBody>
          <a:bodyPr wrap="square" rtlCol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ru-RU" sz="1400" b="0" dirty="0">
                <a:solidFill>
                  <a:prstClr val="black"/>
                </a:solidFill>
                <a:latin typeface="Calibri"/>
                <a:ea typeface="Calibri"/>
                <a:cs typeface="Calibri"/>
              </a:rPr>
              <a:t>Даже пропущенный звонок фиксируется в </a:t>
            </a:r>
            <a:r>
              <a:rPr lang="en-US" sz="1400" b="0" dirty="0">
                <a:solidFill>
                  <a:prstClr val="black"/>
                </a:solidFill>
                <a:latin typeface="Calibri"/>
                <a:ea typeface="Calibri"/>
                <a:cs typeface="Calibri"/>
              </a:rPr>
              <a:t>CRM </a:t>
            </a:r>
            <a:r>
              <a:rPr lang="ru-RU" sz="1400" b="0" dirty="0">
                <a:solidFill>
                  <a:prstClr val="black"/>
                </a:solidFill>
                <a:latin typeface="Calibri"/>
                <a:ea typeface="Calibri"/>
                <a:cs typeface="Calibri"/>
              </a:rPr>
              <a:t>и становится </a:t>
            </a:r>
            <a:r>
              <a:rPr lang="ru-RU" sz="1400" b="0" dirty="0" err="1">
                <a:solidFill>
                  <a:prstClr val="black"/>
                </a:solidFill>
                <a:latin typeface="Calibri"/>
                <a:ea typeface="Calibri"/>
                <a:cs typeface="Calibri"/>
              </a:rPr>
              <a:t>лидом</a:t>
            </a:r>
            <a:r>
              <a:rPr lang="ru-RU" sz="1400" b="0" dirty="0">
                <a:solidFill>
                  <a:prstClr val="black"/>
                </a:solidFill>
                <a:latin typeface="Calibri"/>
                <a:ea typeface="Calibri"/>
                <a:cs typeface="Calibri"/>
              </a:rPr>
              <a:t>. </a:t>
            </a:r>
          </a:p>
        </p:txBody>
      </p:sp>
      <p:sp>
        <p:nvSpPr>
          <p:cNvPr id="93" name="TextBox 92"/>
          <p:cNvSpPr txBox="1"/>
          <p:nvPr/>
        </p:nvSpPr>
        <p:spPr>
          <a:xfrm>
            <a:off x="5122700" y="3688109"/>
            <a:ext cx="3810000" cy="523220"/>
          </a:xfrm>
          <a:prstGeom prst="rect">
            <a:avLst/>
          </a:prstGeom>
          <a:noFill/>
          <a:ln w="3175">
            <a:solidFill>
              <a:schemeClr val="bg2">
                <a:lumMod val="90000"/>
              </a:schemeClr>
            </a:solidFill>
          </a:ln>
        </p:spPr>
        <p:txBody>
          <a:bodyPr wrap="square" rtlCol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ru-RU" sz="1400" b="0" dirty="0">
                <a:solidFill>
                  <a:prstClr val="black"/>
                </a:solidFill>
                <a:latin typeface="Calibri"/>
                <a:ea typeface="Calibri"/>
                <a:cs typeface="Calibri"/>
              </a:rPr>
              <a:t>Вы не переспрашиваете клиента, что он заказывал – вся информация уже есть. </a:t>
            </a:r>
          </a:p>
        </p:txBody>
      </p:sp>
      <p:cxnSp>
        <p:nvCxnSpPr>
          <p:cNvPr id="29" name="Прямая со стрелкой 28"/>
          <p:cNvCxnSpPr/>
          <p:nvPr/>
        </p:nvCxnSpPr>
        <p:spPr>
          <a:xfrm>
            <a:off x="2848016" y="3036825"/>
            <a:ext cx="1769933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7" name="TextBox 46"/>
          <p:cNvSpPr txBox="1"/>
          <p:nvPr/>
        </p:nvSpPr>
        <p:spPr>
          <a:xfrm>
            <a:off x="5122700" y="1207379"/>
            <a:ext cx="3810000" cy="523220"/>
          </a:xfrm>
          <a:prstGeom prst="rect">
            <a:avLst/>
          </a:prstGeom>
          <a:noFill/>
          <a:ln w="3175">
            <a:solidFill>
              <a:schemeClr val="bg2">
                <a:lumMod val="90000"/>
              </a:schemeClr>
            </a:solidFill>
          </a:ln>
        </p:spPr>
        <p:txBody>
          <a:bodyPr wrap="square" rtlCol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ru-RU" sz="1400" b="0" dirty="0" smtClean="0">
                <a:latin typeface="Calibri"/>
                <a:ea typeface="Calibri"/>
                <a:cs typeface="Calibri"/>
              </a:rPr>
              <a:t>Клиент слышит </a:t>
            </a:r>
            <a:r>
              <a:rPr lang="ru-RU" sz="1400" b="0" dirty="0">
                <a:latin typeface="Calibri"/>
                <a:ea typeface="Calibri"/>
                <a:cs typeface="Calibri"/>
              </a:rPr>
              <a:t>ваше собственное голосовое приветствие, узнает вашу мелодию.</a:t>
            </a:r>
            <a:endParaRPr lang="ru-RU" sz="1400" b="0" dirty="0">
              <a:solidFill>
                <a:prstClr val="black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52" name="TextBox 51"/>
          <p:cNvSpPr txBox="1"/>
          <p:nvPr/>
        </p:nvSpPr>
        <p:spPr>
          <a:xfrm>
            <a:off x="5122700" y="2926109"/>
            <a:ext cx="3810000" cy="523220"/>
          </a:xfrm>
          <a:prstGeom prst="rect">
            <a:avLst/>
          </a:prstGeom>
          <a:noFill/>
          <a:ln w="3175">
            <a:solidFill>
              <a:schemeClr val="bg2">
                <a:lumMod val="90000"/>
              </a:schemeClr>
            </a:solidFill>
          </a:ln>
        </p:spPr>
        <p:txBody>
          <a:bodyPr wrap="square" rtlCol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ru-RU" sz="1400" b="0" dirty="0">
                <a:solidFill>
                  <a:prstClr val="black"/>
                </a:solidFill>
                <a:latin typeface="Calibri"/>
                <a:ea typeface="Calibri"/>
                <a:cs typeface="Calibri"/>
              </a:rPr>
              <a:t>Если менеджера нет на месте, звонок перенаправляется на </a:t>
            </a:r>
            <a:r>
              <a:rPr lang="ru-RU" sz="1400" b="0" dirty="0" smtClean="0">
                <a:solidFill>
                  <a:prstClr val="black"/>
                </a:solidFill>
                <a:latin typeface="Calibri"/>
                <a:ea typeface="Calibri"/>
                <a:cs typeface="Calibri"/>
              </a:rPr>
              <a:t>мобильный </a:t>
            </a:r>
            <a:r>
              <a:rPr lang="ru-RU" sz="1400" b="0" dirty="0">
                <a:solidFill>
                  <a:prstClr val="black"/>
                </a:solidFill>
                <a:latin typeface="Calibri"/>
                <a:ea typeface="Calibri"/>
                <a:cs typeface="Calibri"/>
              </a:rPr>
              <a:t>телефон.</a:t>
            </a:r>
          </a:p>
        </p:txBody>
      </p:sp>
      <p:sp>
        <p:nvSpPr>
          <p:cNvPr id="53" name="TextBox 52"/>
          <p:cNvSpPr txBox="1"/>
          <p:nvPr/>
        </p:nvSpPr>
        <p:spPr>
          <a:xfrm>
            <a:off x="5122700" y="5254440"/>
            <a:ext cx="3810000" cy="523220"/>
          </a:xfrm>
          <a:prstGeom prst="rect">
            <a:avLst/>
          </a:prstGeom>
          <a:noFill/>
          <a:ln w="3175">
            <a:solidFill>
              <a:schemeClr val="bg2">
                <a:lumMod val="90000"/>
              </a:schemeClr>
            </a:solidFill>
          </a:ln>
        </p:spPr>
        <p:txBody>
          <a:bodyPr wrap="square" rtlCol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ru-RU" sz="1400" b="0" dirty="0">
                <a:solidFill>
                  <a:prstClr val="black"/>
                </a:solidFill>
                <a:latin typeface="Calibri"/>
                <a:ea typeface="Calibri"/>
                <a:cs typeface="Calibri"/>
              </a:rPr>
              <a:t>Когда звонит новый клиент, менеджер сразу добавляет его в </a:t>
            </a:r>
            <a:r>
              <a:rPr lang="ru-RU" sz="1400" b="0" dirty="0" smtClean="0">
                <a:solidFill>
                  <a:prstClr val="black"/>
                </a:solidFill>
                <a:latin typeface="Calibri"/>
                <a:ea typeface="Calibri"/>
                <a:cs typeface="Calibri"/>
              </a:rPr>
              <a:t>CRM.</a:t>
            </a:r>
            <a:endParaRPr lang="ru-RU" sz="1400" b="0" dirty="0">
              <a:solidFill>
                <a:prstClr val="black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54" name="Rectangle 2"/>
          <p:cNvSpPr txBox="1">
            <a:spLocks noChangeArrowheads="1"/>
          </p:cNvSpPr>
          <p:nvPr/>
        </p:nvSpPr>
        <p:spPr>
          <a:xfrm>
            <a:off x="1029792" y="366131"/>
            <a:ext cx="6636838" cy="838200"/>
          </a:xfrm>
          <a:prstGeom prst="rect">
            <a:avLst/>
          </a:prstGeom>
        </p:spPr>
        <p:txBody>
          <a:bodyPr vert="horz" lIns="91438" tIns="45719" rIns="91438" bIns="45719" rtlCol="0" anchor="ctr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ru-RU" sz="3200" dirty="0" smtClean="0">
                <a:latin typeface="Calibri"/>
                <a:cs typeface="Calibri"/>
                <a:sym typeface="Wingdings"/>
              </a:rPr>
              <a:t>Виртуальная АТС Битрикс24</a:t>
            </a:r>
            <a:endParaRPr lang="en-US" sz="3200" b="1" dirty="0">
              <a:latin typeface="Calibri"/>
              <a:cs typeface="Calibri"/>
            </a:endParaRPr>
          </a:p>
        </p:txBody>
      </p:sp>
      <p:pic>
        <p:nvPicPr>
          <p:cNvPr id="62" name="Изображение 61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81011" y="4516967"/>
            <a:ext cx="4117721" cy="2374900"/>
          </a:xfrm>
          <a:prstGeom prst="rect">
            <a:avLst/>
          </a:prstGeom>
        </p:spPr>
      </p:pic>
      <p:pic>
        <p:nvPicPr>
          <p:cNvPr id="26" name="Picture 2" descr="C:\Users\filippov\Desktop\Untitled-2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58000" y="6075100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2856395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Прямоугольник 4"/>
          <p:cNvSpPr/>
          <p:nvPr/>
        </p:nvSpPr>
        <p:spPr>
          <a:xfrm>
            <a:off x="323552" y="1412792"/>
            <a:ext cx="3759959" cy="42988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lnSpc>
                <a:spcPct val="110000"/>
              </a:lnSpc>
              <a:buClr>
                <a:srgbClr val="00B0F0"/>
              </a:buClr>
              <a:buFont typeface="Arial" panose="020B0604020202020204" pitchFamily="34" charset="0"/>
              <a:buChar char="•"/>
            </a:pPr>
            <a:r>
              <a:rPr lang="ru-RU" b="1" dirty="0">
                <a:solidFill>
                  <a:srgbClr val="000000"/>
                </a:solidFill>
                <a:latin typeface="Calibri" charset="0"/>
              </a:rPr>
              <a:t>Оценка качества обслуживания клиента </a:t>
            </a:r>
          </a:p>
          <a:p>
            <a:pPr marL="266700">
              <a:lnSpc>
                <a:spcPct val="110000"/>
              </a:lnSpc>
            </a:pPr>
            <a:r>
              <a:rPr lang="ru-RU" sz="1400" dirty="0">
                <a:solidFill>
                  <a:srgbClr val="000000"/>
                </a:solidFill>
                <a:latin typeface="Calibri" charset="0"/>
              </a:rPr>
              <a:t>После окончания разговора с оператором клиенту будет предложено оценить качество обслуживания.</a:t>
            </a:r>
          </a:p>
          <a:p>
            <a:pPr marL="285750" indent="-285750">
              <a:lnSpc>
                <a:spcPct val="110000"/>
              </a:lnSpc>
              <a:buFont typeface="Wingdings" panose="05000000000000000000" pitchFamily="2" charset="2"/>
              <a:buChar char="§"/>
            </a:pPr>
            <a:endParaRPr lang="ru-RU" sz="1350" dirty="0">
              <a:solidFill>
                <a:srgbClr val="000000"/>
              </a:solidFill>
              <a:latin typeface="Calibri" charset="0"/>
            </a:endParaRPr>
          </a:p>
          <a:p>
            <a:pPr marL="285750" indent="-285750">
              <a:lnSpc>
                <a:spcPct val="110000"/>
              </a:lnSpc>
              <a:buClr>
                <a:srgbClr val="00B0F0"/>
              </a:buClr>
              <a:buFont typeface="Arial" panose="020B0604020202020204" pitchFamily="34" charset="0"/>
              <a:buChar char="•"/>
            </a:pPr>
            <a:r>
              <a:rPr lang="ru-RU" b="1" dirty="0">
                <a:solidFill>
                  <a:srgbClr val="000000"/>
                </a:solidFill>
                <a:latin typeface="Calibri" charset="0"/>
              </a:rPr>
              <a:t>Одновременный звонок в «очередь»</a:t>
            </a:r>
          </a:p>
          <a:p>
            <a:pPr marL="266700">
              <a:lnSpc>
                <a:spcPct val="110000"/>
              </a:lnSpc>
            </a:pPr>
            <a:r>
              <a:rPr lang="ru-RU" sz="1400" dirty="0">
                <a:solidFill>
                  <a:srgbClr val="000000"/>
                </a:solidFill>
                <a:latin typeface="Calibri" charset="0"/>
              </a:rPr>
              <a:t>Звонок поступит всем выбранным свободным сотрудникам сразу, и клиенту ответит тот, кто первым примет звонок. </a:t>
            </a:r>
          </a:p>
          <a:p>
            <a:pPr marL="285750" indent="-285750">
              <a:lnSpc>
                <a:spcPct val="110000"/>
              </a:lnSpc>
              <a:buFont typeface="Wingdings" panose="05000000000000000000" pitchFamily="2" charset="2"/>
              <a:buChar char="§"/>
            </a:pPr>
            <a:endParaRPr lang="ru-RU" sz="1500" dirty="0">
              <a:solidFill>
                <a:srgbClr val="000000"/>
              </a:solidFill>
              <a:latin typeface="Calibri" charset="0"/>
            </a:endParaRPr>
          </a:p>
          <a:p>
            <a:pPr marL="285750" indent="-285750">
              <a:lnSpc>
                <a:spcPct val="110000"/>
              </a:lnSpc>
              <a:buClr>
                <a:srgbClr val="00B0F0"/>
              </a:buClr>
              <a:buFont typeface="Arial" panose="020B0604020202020204" pitchFamily="34" charset="0"/>
              <a:buChar char="•"/>
            </a:pPr>
            <a:r>
              <a:rPr lang="ru-RU" b="1" dirty="0">
                <a:solidFill>
                  <a:srgbClr val="000000"/>
                </a:solidFill>
                <a:latin typeface="Calibri" charset="0"/>
              </a:rPr>
              <a:t>Определение источника </a:t>
            </a:r>
            <a:r>
              <a:rPr lang="ru-RU" b="1" dirty="0" err="1">
                <a:solidFill>
                  <a:srgbClr val="000000"/>
                </a:solidFill>
                <a:latin typeface="Calibri" charset="0"/>
              </a:rPr>
              <a:t>лида</a:t>
            </a:r>
            <a:r>
              <a:rPr lang="ru-RU" b="1" dirty="0">
                <a:solidFill>
                  <a:srgbClr val="000000"/>
                </a:solidFill>
                <a:latin typeface="Calibri" charset="0"/>
              </a:rPr>
              <a:t> по номеру телефона</a:t>
            </a:r>
          </a:p>
          <a:p>
            <a:pPr marL="266700">
              <a:lnSpc>
                <a:spcPct val="110000"/>
              </a:lnSpc>
            </a:pPr>
            <a:r>
              <a:rPr lang="ru-RU" sz="1400" dirty="0">
                <a:solidFill>
                  <a:srgbClr val="000000"/>
                </a:solidFill>
                <a:latin typeface="Calibri" charset="0"/>
              </a:rPr>
              <a:t>Автоматическое определение рекламного канала, по которому привлечен клиент. 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331920" y="502294"/>
            <a:ext cx="4636654" cy="6001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ru-RU" sz="3300" dirty="0" smtClean="0">
                <a:latin typeface="Calibri" charset="0"/>
              </a:rPr>
              <a:t>Расширенная телефония</a:t>
            </a:r>
            <a:endParaRPr lang="ru-RU" sz="1350" dirty="0">
              <a:latin typeface="Calibri" charset="0"/>
            </a:endParaRPr>
          </a:p>
        </p:txBody>
      </p:sp>
      <p:pic>
        <p:nvPicPr>
          <p:cNvPr id="7" name="Picture 2" descr="C:\Users\filippov\Desktop\Untitled-2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58000" y="6075100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http://www.1c-bitrix.ru/images/new/cp16/call/vote-n.png?1447076880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55976" y="1916833"/>
            <a:ext cx="4598666" cy="3026971"/>
          </a:xfrm>
          <a:prstGeom prst="rect">
            <a:avLst/>
          </a:prstGeom>
          <a:noFill/>
          <a:ln>
            <a:solidFill>
              <a:schemeClr val="bg1">
                <a:lumMod val="95000"/>
              </a:schemeClr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4214727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Изображение 7"/>
          <p:cNvPicPr>
            <a:picLocks noChangeAspect="1"/>
          </p:cNvPicPr>
          <p:nvPr/>
        </p:nvPicPr>
        <p:blipFill rotWithShape="1">
          <a:blip r:embed="rId2" cstate="print"/>
          <a:srcRect l="28092" t="27865" r="29766" b="17321"/>
          <a:stretch/>
        </p:blipFill>
        <p:spPr>
          <a:xfrm>
            <a:off x="745824" y="1916832"/>
            <a:ext cx="3419206" cy="3960440"/>
          </a:xfrm>
          <a:prstGeom prst="rect">
            <a:avLst/>
          </a:prstGeom>
          <a:ln>
            <a:solidFill>
              <a:srgbClr val="00B0F0"/>
            </a:solidFill>
          </a:ln>
        </p:spPr>
      </p:pic>
      <p:sp>
        <p:nvSpPr>
          <p:cNvPr id="9" name="Rectangle 2"/>
          <p:cNvSpPr txBox="1">
            <a:spLocks noChangeArrowheads="1"/>
          </p:cNvSpPr>
          <p:nvPr/>
        </p:nvSpPr>
        <p:spPr>
          <a:xfrm>
            <a:off x="1255849" y="460859"/>
            <a:ext cx="6636838" cy="838200"/>
          </a:xfrm>
          <a:prstGeom prst="rect">
            <a:avLst/>
          </a:prstGeom>
        </p:spPr>
        <p:txBody>
          <a:bodyPr vert="horz" lIns="91438" tIns="45719" rIns="91438" bIns="45719" rtlCol="0" anchor="ctr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ru-RU" sz="3200" dirty="0" smtClean="0">
                <a:latin typeface="Calibri"/>
                <a:cs typeface="Calibri"/>
              </a:rPr>
              <a:t>Телефония в Битрикс24</a:t>
            </a:r>
            <a:endParaRPr lang="en-US" sz="2800" dirty="0">
              <a:latin typeface="Calibri"/>
              <a:cs typeface="Calibri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4932040" y="1628800"/>
            <a:ext cx="4122765" cy="42627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230188">
              <a:spcBef>
                <a:spcPts val="600"/>
              </a:spcBef>
              <a:spcAft>
                <a:spcPts val="0"/>
              </a:spcAft>
              <a:buClr>
                <a:srgbClr val="33CCFF"/>
              </a:buClr>
              <a:buFont typeface="Arial" charset="0"/>
              <a:buChar char="•"/>
            </a:pPr>
            <a:r>
              <a:rPr lang="ru-RU" dirty="0">
                <a:latin typeface="Calibri" charset="0"/>
                <a:ea typeface="Calibri" charset="0"/>
                <a:cs typeface="Calibri" charset="0"/>
              </a:rPr>
              <a:t>Готовая виртуальная АТС</a:t>
            </a:r>
          </a:p>
          <a:p>
            <a:pPr marL="457200" indent="-230188">
              <a:spcBef>
                <a:spcPts val="600"/>
              </a:spcBef>
              <a:spcAft>
                <a:spcPts val="0"/>
              </a:spcAft>
              <a:buClr>
                <a:srgbClr val="33CCFF"/>
              </a:buClr>
              <a:buFont typeface="Arial" charset="0"/>
              <a:buChar char="•"/>
            </a:pPr>
            <a:r>
              <a:rPr lang="ru-RU" dirty="0">
                <a:latin typeface="Calibri" charset="0"/>
                <a:ea typeface="Calibri" charset="0"/>
                <a:cs typeface="Calibri" charset="0"/>
              </a:rPr>
              <a:t>Неограниченное число входящих </a:t>
            </a:r>
            <a:endParaRPr lang="ru-RU" dirty="0" smtClean="0">
              <a:latin typeface="Calibri" charset="0"/>
              <a:ea typeface="Calibri" charset="0"/>
              <a:cs typeface="Calibri" charset="0"/>
            </a:endParaRPr>
          </a:p>
          <a:p>
            <a:pPr marL="457200" indent="-230188">
              <a:spcBef>
                <a:spcPts val="600"/>
              </a:spcBef>
              <a:spcAft>
                <a:spcPts val="0"/>
              </a:spcAft>
              <a:buClr>
                <a:srgbClr val="33CCFF"/>
              </a:buClr>
              <a:buFont typeface="Arial" charset="0"/>
              <a:buChar char="•"/>
            </a:pPr>
            <a:r>
              <a:rPr lang="ru-RU" dirty="0" smtClean="0">
                <a:latin typeface="Calibri" charset="0"/>
                <a:ea typeface="Calibri" charset="0"/>
                <a:cs typeface="Calibri" charset="0"/>
              </a:rPr>
              <a:t>Входящие </a:t>
            </a:r>
            <a:r>
              <a:rPr lang="ru-RU" dirty="0">
                <a:latin typeface="Calibri" charset="0"/>
                <a:ea typeface="Calibri" charset="0"/>
                <a:cs typeface="Calibri" charset="0"/>
              </a:rPr>
              <a:t>звонки – бесплатно</a:t>
            </a:r>
          </a:p>
          <a:p>
            <a:pPr marL="457200" indent="-230188">
              <a:spcBef>
                <a:spcPts val="600"/>
              </a:spcBef>
              <a:spcAft>
                <a:spcPts val="0"/>
              </a:spcAft>
              <a:buClr>
                <a:srgbClr val="33CCFF"/>
              </a:buClr>
              <a:buFont typeface="Arial" charset="0"/>
              <a:buChar char="•"/>
            </a:pPr>
            <a:r>
              <a:rPr lang="ru-RU" dirty="0">
                <a:solidFill>
                  <a:srgbClr val="000000"/>
                </a:solidFill>
                <a:latin typeface="Calibri" charset="0"/>
                <a:ea typeface="Calibri" charset="0"/>
                <a:cs typeface="Calibri" charset="0"/>
              </a:rPr>
              <a:t>Маршрутизация звонков</a:t>
            </a:r>
            <a:endParaRPr lang="en-US" dirty="0">
              <a:solidFill>
                <a:srgbClr val="000000"/>
              </a:solidFill>
              <a:latin typeface="Calibri" charset="0"/>
              <a:ea typeface="Calibri" charset="0"/>
              <a:cs typeface="Calibri" charset="0"/>
            </a:endParaRPr>
          </a:p>
          <a:p>
            <a:pPr marL="457200" indent="-230188">
              <a:spcBef>
                <a:spcPts val="600"/>
              </a:spcBef>
              <a:spcAft>
                <a:spcPts val="0"/>
              </a:spcAft>
              <a:buClr>
                <a:srgbClr val="33CCFF"/>
              </a:buClr>
              <a:buFont typeface="Arial" charset="0"/>
              <a:buChar char="•"/>
            </a:pPr>
            <a:r>
              <a:rPr lang="ru-RU" dirty="0">
                <a:latin typeface="Calibri" charset="0"/>
                <a:ea typeface="Calibri" charset="0"/>
                <a:cs typeface="Calibri" charset="0"/>
              </a:rPr>
              <a:t>Внутренние номера</a:t>
            </a:r>
            <a:endParaRPr lang="en-US" dirty="0">
              <a:solidFill>
                <a:srgbClr val="000000"/>
              </a:solidFill>
              <a:latin typeface="Calibri" charset="0"/>
              <a:ea typeface="Calibri" charset="0"/>
              <a:cs typeface="Calibri" charset="0"/>
            </a:endParaRPr>
          </a:p>
          <a:p>
            <a:pPr marL="457200" indent="-230188">
              <a:spcBef>
                <a:spcPts val="600"/>
              </a:spcBef>
              <a:spcAft>
                <a:spcPts val="0"/>
              </a:spcAft>
              <a:buClr>
                <a:srgbClr val="33CCFF"/>
              </a:buClr>
              <a:buFont typeface="Arial" charset="0"/>
              <a:buChar char="•"/>
            </a:pPr>
            <a:r>
              <a:rPr lang="ru-RU" dirty="0">
                <a:latin typeface="Calibri" charset="0"/>
                <a:ea typeface="Calibri" charset="0"/>
                <a:cs typeface="Calibri" charset="0"/>
              </a:rPr>
              <a:t>Автоматическая запись разговоров</a:t>
            </a:r>
          </a:p>
          <a:p>
            <a:pPr marL="457200" indent="-230188">
              <a:spcBef>
                <a:spcPts val="600"/>
              </a:spcBef>
              <a:spcAft>
                <a:spcPts val="0"/>
              </a:spcAft>
              <a:buClr>
                <a:srgbClr val="33CCFF"/>
              </a:buClr>
              <a:buFont typeface="Arial" charset="0"/>
              <a:buChar char="•"/>
            </a:pPr>
            <a:r>
              <a:rPr lang="ru-RU" dirty="0">
                <a:latin typeface="Calibri" charset="0"/>
                <a:ea typeface="Calibri" charset="0"/>
                <a:cs typeface="Calibri" charset="0"/>
              </a:rPr>
              <a:t>Оценка разговора клиентом </a:t>
            </a:r>
          </a:p>
          <a:p>
            <a:pPr marL="457200" indent="-230188">
              <a:spcBef>
                <a:spcPts val="600"/>
              </a:spcBef>
              <a:spcAft>
                <a:spcPts val="0"/>
              </a:spcAft>
              <a:buClr>
                <a:srgbClr val="33CCFF"/>
              </a:buClr>
              <a:buFont typeface="Arial" charset="0"/>
              <a:buChar char="•"/>
            </a:pPr>
            <a:r>
              <a:rPr lang="ru-RU" dirty="0">
                <a:solidFill>
                  <a:srgbClr val="000000"/>
                </a:solidFill>
                <a:latin typeface="Calibri" charset="0"/>
                <a:ea typeface="Calibri" charset="0"/>
                <a:cs typeface="Calibri" charset="0"/>
              </a:rPr>
              <a:t>Встроенная интеграция с </a:t>
            </a:r>
            <a:r>
              <a:rPr lang="en-US" dirty="0" smtClean="0">
                <a:solidFill>
                  <a:srgbClr val="000000"/>
                </a:solidFill>
                <a:latin typeface="Calibri" charset="0"/>
                <a:ea typeface="Calibri" charset="0"/>
                <a:cs typeface="Calibri" charset="0"/>
              </a:rPr>
              <a:t>CRM</a:t>
            </a:r>
            <a:endParaRPr lang="ru-RU" dirty="0" smtClean="0">
              <a:solidFill>
                <a:srgbClr val="000000"/>
              </a:solidFill>
              <a:latin typeface="Calibri" charset="0"/>
              <a:ea typeface="Calibri" charset="0"/>
              <a:cs typeface="Calibri" charset="0"/>
            </a:endParaRPr>
          </a:p>
          <a:p>
            <a:pPr marL="457200" indent="-230188">
              <a:spcBef>
                <a:spcPts val="600"/>
              </a:spcBef>
              <a:spcAft>
                <a:spcPts val="0"/>
              </a:spcAft>
              <a:buClr>
                <a:srgbClr val="33CCFF"/>
              </a:buClr>
              <a:buFont typeface="Arial" charset="0"/>
              <a:buChar char="•"/>
            </a:pPr>
            <a:r>
              <a:rPr lang="ru-RU" dirty="0" smtClean="0">
                <a:solidFill>
                  <a:srgbClr val="000000"/>
                </a:solidFill>
                <a:latin typeface="Calibri" charset="0"/>
                <a:ea typeface="Calibri" charset="0"/>
                <a:cs typeface="Calibri" charset="0"/>
              </a:rPr>
              <a:t>Интеграция с бизнес-процессами</a:t>
            </a:r>
          </a:p>
          <a:p>
            <a:pPr marL="457200" indent="-230188">
              <a:spcBef>
                <a:spcPts val="600"/>
              </a:spcBef>
              <a:spcAft>
                <a:spcPts val="0"/>
              </a:spcAft>
              <a:buClr>
                <a:srgbClr val="33CCFF"/>
              </a:buClr>
              <a:buFont typeface="Arial" charset="0"/>
              <a:buChar char="•"/>
            </a:pPr>
            <a:r>
              <a:rPr lang="ru-RU" dirty="0" smtClean="0">
                <a:solidFill>
                  <a:srgbClr val="000000"/>
                </a:solidFill>
                <a:latin typeface="Calibri" charset="0"/>
                <a:ea typeface="Calibri" charset="0"/>
                <a:cs typeface="Calibri" charset="0"/>
              </a:rPr>
              <a:t>Голосовое меню (</a:t>
            </a:r>
            <a:r>
              <a:rPr lang="en-US" dirty="0" smtClean="0">
                <a:solidFill>
                  <a:srgbClr val="000000"/>
                </a:solidFill>
                <a:latin typeface="Calibri" charset="0"/>
                <a:ea typeface="Calibri" charset="0"/>
                <a:cs typeface="Calibri" charset="0"/>
              </a:rPr>
              <a:t>IVR</a:t>
            </a:r>
            <a:r>
              <a:rPr lang="ru-RU" dirty="0" smtClean="0">
                <a:solidFill>
                  <a:srgbClr val="000000"/>
                </a:solidFill>
                <a:latin typeface="Calibri" charset="0"/>
                <a:ea typeface="Calibri" charset="0"/>
                <a:cs typeface="Calibri" charset="0"/>
              </a:rPr>
              <a:t>)</a:t>
            </a:r>
            <a:endParaRPr lang="en-US" dirty="0">
              <a:solidFill>
                <a:srgbClr val="000000"/>
              </a:solidFill>
              <a:latin typeface="Calibri" charset="0"/>
              <a:ea typeface="Calibri" charset="0"/>
              <a:cs typeface="Calibri" charset="0"/>
            </a:endParaRPr>
          </a:p>
          <a:p>
            <a:pPr marL="457200" indent="-230188">
              <a:spcBef>
                <a:spcPts val="600"/>
              </a:spcBef>
              <a:spcAft>
                <a:spcPts val="0"/>
              </a:spcAft>
              <a:buClr>
                <a:srgbClr val="33CCFF"/>
              </a:buClr>
              <a:buFont typeface="Arial" charset="0"/>
              <a:buChar char="•"/>
            </a:pPr>
            <a:r>
              <a:rPr lang="ru-RU" dirty="0" err="1">
                <a:solidFill>
                  <a:srgbClr val="000000"/>
                </a:solidFill>
                <a:latin typeface="Calibri" charset="0"/>
                <a:ea typeface="Calibri" charset="0"/>
                <a:cs typeface="Calibri" charset="0"/>
              </a:rPr>
              <a:t>Битрикс24.Софтфон</a:t>
            </a:r>
            <a:r>
              <a:rPr lang="ru-RU" dirty="0">
                <a:solidFill>
                  <a:srgbClr val="000000"/>
                </a:solidFill>
                <a:latin typeface="Calibri" charset="0"/>
                <a:ea typeface="Calibri" charset="0"/>
                <a:cs typeface="Calibri" charset="0"/>
              </a:rPr>
              <a:t> </a:t>
            </a:r>
            <a:endParaRPr lang="ru-RU" dirty="0" smtClean="0">
              <a:solidFill>
                <a:srgbClr val="000000"/>
              </a:solidFill>
              <a:latin typeface="Calibri" charset="0"/>
              <a:ea typeface="Calibri" charset="0"/>
              <a:cs typeface="Calibri" charset="0"/>
            </a:endParaRPr>
          </a:p>
          <a:p>
            <a:pPr marL="457200" indent="-230188">
              <a:spcBef>
                <a:spcPts val="600"/>
              </a:spcBef>
              <a:spcAft>
                <a:spcPts val="0"/>
              </a:spcAft>
              <a:buClr>
                <a:srgbClr val="33CCFF"/>
              </a:buClr>
              <a:buFont typeface="Arial" charset="0"/>
              <a:buChar char="•"/>
            </a:pPr>
            <a:r>
              <a:rPr lang="ru-RU" dirty="0" smtClean="0">
                <a:solidFill>
                  <a:srgbClr val="000000"/>
                </a:solidFill>
                <a:latin typeface="Calibri" charset="0"/>
                <a:ea typeface="Calibri" charset="0"/>
                <a:cs typeface="Calibri" charset="0"/>
              </a:rPr>
              <a:t>Открытый </a:t>
            </a:r>
            <a:r>
              <a:rPr lang="en-US" dirty="0" smtClean="0">
                <a:solidFill>
                  <a:srgbClr val="000000"/>
                </a:solidFill>
                <a:latin typeface="Calibri" charset="0"/>
                <a:ea typeface="Calibri" charset="0"/>
                <a:cs typeface="Calibri" charset="0"/>
              </a:rPr>
              <a:t>API </a:t>
            </a:r>
            <a:r>
              <a:rPr lang="ru-RU" dirty="0" smtClean="0">
                <a:solidFill>
                  <a:srgbClr val="000000"/>
                </a:solidFill>
                <a:latin typeface="Calibri" charset="0"/>
                <a:ea typeface="Calibri" charset="0"/>
                <a:cs typeface="Calibri" charset="0"/>
              </a:rPr>
              <a:t>телефонии</a:t>
            </a:r>
            <a:endParaRPr lang="ru-RU" dirty="0">
              <a:solidFill>
                <a:srgbClr val="000000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pic>
        <p:nvPicPr>
          <p:cNvPr id="5" name="Picture 2" descr="C:\Users\filippov\Desktop\Untitled-2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58000" y="6075100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Изображение 9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479860" y="3498385"/>
            <a:ext cx="1380172" cy="28109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5978431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Прямоугольник 16"/>
          <p:cNvSpPr/>
          <p:nvPr/>
        </p:nvSpPr>
        <p:spPr>
          <a:xfrm>
            <a:off x="4555321" y="0"/>
            <a:ext cx="4588680" cy="6858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02" tIns="45718" rIns="91402" bIns="45718" anchor="ctr"/>
          <a:lstStyle/>
          <a:p>
            <a:pPr algn="ctr">
              <a:defRPr/>
            </a:pPr>
            <a:endParaRPr lang="ru-RU" dirty="0">
              <a:solidFill>
                <a:prstClr val="white"/>
              </a:solidFill>
              <a:latin typeface="Calibri"/>
            </a:endParaRPr>
          </a:p>
        </p:txBody>
      </p:sp>
      <p:sp>
        <p:nvSpPr>
          <p:cNvPr id="3" name="Текст 9"/>
          <p:cNvSpPr>
            <a:spLocks noGrp="1"/>
          </p:cNvSpPr>
          <p:nvPr>
            <p:ph type="body" idx="2"/>
          </p:nvPr>
        </p:nvSpPr>
        <p:spPr>
          <a:xfrm>
            <a:off x="5334000" y="1828803"/>
            <a:ext cx="3200400" cy="2903036"/>
          </a:xfrm>
        </p:spPr>
        <p:txBody>
          <a:bodyPr>
            <a:no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ru-RU" sz="1800" dirty="0" smtClean="0">
                <a:latin typeface="Calibri" panose="020F0502020204030204" pitchFamily="34" charset="0"/>
              </a:rPr>
              <a:t>Арендовать городской номер или 8 800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ru-RU" sz="1800" dirty="0" smtClean="0">
                <a:latin typeface="Calibri" panose="020F0502020204030204" pitchFamily="34" charset="0"/>
              </a:rPr>
              <a:t>Настроить автоматическое распределение звонков по сотрудникам </a:t>
            </a:r>
            <a:endParaRPr lang="en-US" sz="1800" dirty="0" smtClean="0">
              <a:latin typeface="Calibri" panose="020F050202020403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ru-RU" sz="1800" dirty="0" smtClean="0">
                <a:latin typeface="Calibri" panose="020F0502020204030204" pitchFamily="34" charset="0"/>
              </a:rPr>
              <a:t>Пополнить баланс </a:t>
            </a:r>
            <a:r>
              <a:rPr lang="ru-RU" sz="1800" dirty="0" smtClean="0">
                <a:latin typeface="Calibri" panose="020F0502020204030204" pitchFamily="34" charset="0"/>
                <a:sym typeface="Wingdings"/>
              </a:rPr>
              <a:t></a:t>
            </a:r>
            <a:endParaRPr lang="ru-RU" sz="1800" dirty="0">
              <a:latin typeface="Calibri" panose="020F050202020403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ru-RU" sz="1800" dirty="0" smtClean="0">
                <a:latin typeface="Calibri" panose="020F0502020204030204" pitchFamily="34" charset="0"/>
              </a:rPr>
              <a:t>Или подключить свою АТС</a:t>
            </a:r>
          </a:p>
        </p:txBody>
      </p:sp>
      <p:sp>
        <p:nvSpPr>
          <p:cNvPr id="8" name="Заголовок 1"/>
          <p:cNvSpPr>
            <a:spLocks noGrp="1"/>
          </p:cNvSpPr>
          <p:nvPr>
            <p:ph type="title"/>
          </p:nvPr>
        </p:nvSpPr>
        <p:spPr>
          <a:xfrm>
            <a:off x="5302580" y="985443"/>
            <a:ext cx="4349410" cy="679775"/>
          </a:xfrm>
        </p:spPr>
        <p:txBody>
          <a:bodyPr/>
          <a:lstStyle/>
          <a:p>
            <a:pPr algn="l"/>
            <a:r>
              <a:rPr lang="ru-RU" sz="2900" b="1" dirty="0" smtClean="0">
                <a:latin typeface="Calibri" panose="020F0502020204030204" pitchFamily="34" charset="0"/>
              </a:rPr>
              <a:t>Как подключить</a:t>
            </a:r>
            <a:endParaRPr lang="ru-RU" sz="2900" b="1" dirty="0">
              <a:latin typeface="Calibri" panose="020F0502020204030204" pitchFamily="34" charset="0"/>
            </a:endParaRPr>
          </a:p>
        </p:txBody>
      </p:sp>
      <p:pic>
        <p:nvPicPr>
          <p:cNvPr id="15" name="Изображение 14" descr="Depositphotos_2659303_m.jpg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905" t="-2" r="45423" b="536"/>
          <a:stretch/>
        </p:blipFill>
        <p:spPr>
          <a:xfrm>
            <a:off x="15" y="0"/>
            <a:ext cx="4995333" cy="6858000"/>
          </a:xfrm>
          <a:prstGeom prst="rect">
            <a:avLst/>
          </a:prstGeom>
        </p:spPr>
      </p:pic>
      <p:pic>
        <p:nvPicPr>
          <p:cNvPr id="6" name="Picture 2" descr="C:\Users\filippov\Desktop\Untitled-2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58000" y="6075100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1663664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Изображение 14" descr="Photogenica_VMP1510234.jpg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7910" r="25000" b="7494"/>
          <a:stretch/>
        </p:blipFill>
        <p:spPr>
          <a:xfrm>
            <a:off x="-1" y="0"/>
            <a:ext cx="9144001" cy="6858000"/>
          </a:xfrm>
          <a:prstGeom prst="rect">
            <a:avLst/>
          </a:prstGeom>
        </p:spPr>
      </p:pic>
      <p:sp>
        <p:nvSpPr>
          <p:cNvPr id="10" name="Прямоугольник 9"/>
          <p:cNvSpPr/>
          <p:nvPr/>
        </p:nvSpPr>
        <p:spPr>
          <a:xfrm>
            <a:off x="-4394" y="0"/>
            <a:ext cx="5387954" cy="6858000"/>
          </a:xfrm>
          <a:prstGeom prst="rect">
            <a:avLst/>
          </a:prstGeom>
          <a:solidFill>
            <a:srgbClr val="FFFFFF">
              <a:alpha val="89000"/>
            </a:srgb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ru-RU" sz="1200" b="1" dirty="0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6" name="Заголовок 1"/>
          <p:cNvSpPr>
            <a:spLocks noGrp="1"/>
          </p:cNvSpPr>
          <p:nvPr>
            <p:ph type="title"/>
          </p:nvPr>
        </p:nvSpPr>
        <p:spPr>
          <a:xfrm>
            <a:off x="383673" y="175536"/>
            <a:ext cx="6392990" cy="679775"/>
          </a:xfrm>
        </p:spPr>
        <p:txBody>
          <a:bodyPr/>
          <a:lstStyle/>
          <a:p>
            <a:pPr algn="l"/>
            <a:r>
              <a:rPr lang="ru-RU" sz="2900" b="1" dirty="0" smtClean="0">
                <a:latin typeface="Calibri" panose="020F0502020204030204" pitchFamily="34" charset="0"/>
              </a:rPr>
              <a:t>Ваш телефонный номер</a:t>
            </a:r>
            <a:endParaRPr lang="ru-RU" sz="2900" b="1" dirty="0">
              <a:latin typeface="Calibri" panose="020F0502020204030204" pitchFamily="34" charset="0"/>
            </a:endParaRPr>
          </a:p>
        </p:txBody>
      </p:sp>
      <p:sp>
        <p:nvSpPr>
          <p:cNvPr id="11" name="Прямоугольник 10"/>
          <p:cNvSpPr/>
          <p:nvPr/>
        </p:nvSpPr>
        <p:spPr>
          <a:xfrm>
            <a:off x="468957" y="1167057"/>
            <a:ext cx="3626230" cy="6299160"/>
          </a:xfrm>
          <a:prstGeom prst="rect">
            <a:avLst/>
          </a:prstGeom>
        </p:spPr>
        <p:txBody>
          <a:bodyPr wrap="square" numCol="2">
            <a:spAutoFit/>
          </a:bodyPr>
          <a:lstStyle/>
          <a:p>
            <a:pPr fontAlgn="base">
              <a:spcBef>
                <a:spcPts val="600"/>
              </a:spcBef>
              <a:spcAft>
                <a:spcPct val="0"/>
              </a:spcAft>
            </a:pPr>
            <a:r>
              <a:rPr lang="ru-RU" b="1" dirty="0" smtClean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Россия:</a:t>
            </a:r>
            <a:endParaRPr lang="ru-RU" b="1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fontAlgn="base">
              <a:spcBef>
                <a:spcPts val="600"/>
              </a:spcBef>
              <a:spcAft>
                <a:spcPct val="0"/>
              </a:spcAft>
            </a:pPr>
            <a:endParaRPr lang="ru-RU" sz="600" b="1" dirty="0" smtClean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fontAlgn="base">
              <a:spcBef>
                <a:spcPts val="600"/>
              </a:spcBef>
              <a:spcAft>
                <a:spcPct val="0"/>
              </a:spcAft>
            </a:pPr>
            <a:r>
              <a:rPr lang="ru-RU" sz="1200" dirty="0" smtClean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Москва 495/499</a:t>
            </a:r>
            <a:endParaRPr lang="ru-RU" sz="12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fontAlgn="base">
              <a:spcBef>
                <a:spcPts val="600"/>
              </a:spcBef>
              <a:spcAft>
                <a:spcPct val="0"/>
              </a:spcAft>
            </a:pPr>
            <a:r>
              <a:rPr lang="ru-RU" sz="12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Санкт-</a:t>
            </a:r>
            <a:r>
              <a:rPr lang="ru-RU" sz="1200" dirty="0" smtClean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Петербург 812</a:t>
            </a:r>
          </a:p>
          <a:p>
            <a:pPr fontAlgn="base">
              <a:spcBef>
                <a:spcPts val="600"/>
              </a:spcBef>
              <a:spcAft>
                <a:spcPct val="0"/>
              </a:spcAft>
            </a:pPr>
            <a:r>
              <a:rPr lang="ru-RU" sz="1200" dirty="0" smtClean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Архангельск 818</a:t>
            </a:r>
          </a:p>
          <a:p>
            <a:pPr fontAlgn="base">
              <a:spcBef>
                <a:spcPts val="600"/>
              </a:spcBef>
              <a:spcAft>
                <a:spcPct val="0"/>
              </a:spcAft>
            </a:pPr>
            <a:r>
              <a:rPr lang="ru-RU" sz="1200" dirty="0" smtClean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Волгоград 844</a:t>
            </a:r>
            <a:endParaRPr lang="en-US" sz="1200" dirty="0" smtClean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fontAlgn="base">
              <a:spcBef>
                <a:spcPts val="600"/>
              </a:spcBef>
              <a:spcAft>
                <a:spcPct val="0"/>
              </a:spcAft>
            </a:pPr>
            <a:r>
              <a:rPr lang="ru-RU" sz="1200" dirty="0" smtClean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Калининград  4012</a:t>
            </a:r>
            <a:endParaRPr lang="ru-RU" sz="12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fontAlgn="base">
              <a:spcBef>
                <a:spcPts val="600"/>
              </a:spcBef>
              <a:spcAft>
                <a:spcPct val="0"/>
              </a:spcAft>
            </a:pPr>
            <a:r>
              <a:rPr lang="ru-RU" sz="1200" dirty="0" smtClean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Новосибирск 383</a:t>
            </a:r>
            <a:endParaRPr lang="en-US" sz="1200" dirty="0" smtClean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fontAlgn="base">
              <a:spcBef>
                <a:spcPts val="600"/>
              </a:spcBef>
              <a:spcAft>
                <a:spcPct val="0"/>
              </a:spcAft>
            </a:pPr>
            <a:r>
              <a:rPr lang="ru-RU" sz="12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Екатеринбург </a:t>
            </a:r>
            <a:r>
              <a:rPr lang="ru-RU" sz="1200" dirty="0" smtClean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343</a:t>
            </a:r>
            <a:endParaRPr lang="ru-RU" sz="12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fontAlgn="base">
              <a:spcBef>
                <a:spcPts val="600"/>
              </a:spcBef>
              <a:spcAft>
                <a:spcPct val="0"/>
              </a:spcAft>
            </a:pPr>
            <a:r>
              <a:rPr lang="ru-RU" sz="12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Нижний </a:t>
            </a:r>
            <a:r>
              <a:rPr lang="ru-RU" sz="1200" dirty="0" smtClean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Новгород 8312</a:t>
            </a:r>
          </a:p>
          <a:p>
            <a:pPr fontAlgn="base">
              <a:spcBef>
                <a:spcPts val="600"/>
              </a:spcBef>
              <a:spcAft>
                <a:spcPct val="0"/>
              </a:spcAft>
            </a:pPr>
            <a:r>
              <a:rPr lang="ru-RU" sz="1200" dirty="0" smtClean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Рязань 491</a:t>
            </a:r>
            <a:endParaRPr lang="ru-RU" sz="12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fontAlgn="base">
              <a:spcBef>
                <a:spcPts val="600"/>
              </a:spcBef>
              <a:spcAft>
                <a:spcPct val="0"/>
              </a:spcAft>
            </a:pPr>
            <a:r>
              <a:rPr lang="ru-RU" sz="12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Самара </a:t>
            </a:r>
            <a:r>
              <a:rPr lang="ru-RU" sz="1200" dirty="0" smtClean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846</a:t>
            </a:r>
          </a:p>
          <a:p>
            <a:pPr fontAlgn="base">
              <a:spcBef>
                <a:spcPts val="600"/>
              </a:spcBef>
              <a:spcAft>
                <a:spcPct val="0"/>
              </a:spcAft>
            </a:pPr>
            <a:r>
              <a:rPr lang="ru-RU" sz="1200" dirty="0" smtClean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Челябинск 351</a:t>
            </a:r>
          </a:p>
          <a:p>
            <a:pPr fontAlgn="base">
              <a:spcBef>
                <a:spcPts val="600"/>
              </a:spcBef>
              <a:spcAft>
                <a:spcPct val="0"/>
              </a:spcAft>
            </a:pPr>
            <a:r>
              <a:rPr lang="ru-RU" sz="1200" dirty="0" smtClean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Воронеж 473</a:t>
            </a:r>
          </a:p>
          <a:p>
            <a:pPr fontAlgn="base">
              <a:spcBef>
                <a:spcPts val="600"/>
              </a:spcBef>
              <a:spcAft>
                <a:spcPct val="0"/>
              </a:spcAft>
            </a:pPr>
            <a:r>
              <a:rPr lang="ru-RU" sz="1200" dirty="0" smtClean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Иркутск 3952</a:t>
            </a:r>
          </a:p>
          <a:p>
            <a:pPr fontAlgn="base">
              <a:spcBef>
                <a:spcPts val="600"/>
              </a:spcBef>
              <a:spcAft>
                <a:spcPct val="0"/>
              </a:spcAft>
            </a:pPr>
            <a:r>
              <a:rPr lang="ru-RU" sz="1200" dirty="0" smtClean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Калуга 484</a:t>
            </a:r>
          </a:p>
          <a:p>
            <a:pPr fontAlgn="base">
              <a:spcBef>
                <a:spcPts val="600"/>
              </a:spcBef>
              <a:spcAft>
                <a:spcPct val="0"/>
              </a:spcAft>
            </a:pPr>
            <a:r>
              <a:rPr lang="ru-RU" sz="1200" dirty="0" smtClean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Липецк 474</a:t>
            </a:r>
          </a:p>
          <a:p>
            <a:pPr fontAlgn="base">
              <a:spcBef>
                <a:spcPts val="600"/>
              </a:spcBef>
              <a:spcAft>
                <a:spcPct val="0"/>
              </a:spcAft>
            </a:pPr>
            <a:endParaRPr lang="ru-RU" sz="12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fontAlgn="base">
              <a:spcBef>
                <a:spcPts val="600"/>
              </a:spcBef>
              <a:spcAft>
                <a:spcPct val="0"/>
              </a:spcAft>
            </a:pPr>
            <a:endParaRPr lang="ru-RU" sz="1200" b="1" dirty="0" smtClean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fontAlgn="base">
              <a:spcBef>
                <a:spcPts val="600"/>
              </a:spcBef>
              <a:spcAft>
                <a:spcPct val="0"/>
              </a:spcAft>
            </a:pPr>
            <a:endParaRPr lang="ru-RU" sz="1200" b="1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fontAlgn="base">
              <a:spcBef>
                <a:spcPts val="600"/>
              </a:spcBef>
              <a:spcAft>
                <a:spcPct val="0"/>
              </a:spcAft>
            </a:pPr>
            <a:endParaRPr lang="ru-RU" sz="1200" b="1" dirty="0" smtClean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fontAlgn="base">
              <a:spcBef>
                <a:spcPts val="600"/>
              </a:spcBef>
              <a:spcAft>
                <a:spcPct val="0"/>
              </a:spcAft>
            </a:pPr>
            <a:endParaRPr lang="ru-RU" sz="1200" b="1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fontAlgn="base">
              <a:spcBef>
                <a:spcPts val="600"/>
              </a:spcBef>
              <a:spcAft>
                <a:spcPct val="0"/>
              </a:spcAft>
            </a:pPr>
            <a:endParaRPr lang="ru-RU" sz="1200" b="1" dirty="0" smtClean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fontAlgn="base">
              <a:spcBef>
                <a:spcPts val="600"/>
              </a:spcBef>
              <a:spcAft>
                <a:spcPct val="0"/>
              </a:spcAft>
            </a:pPr>
            <a:endParaRPr lang="ru-RU" sz="1200" b="1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fontAlgn="base">
              <a:spcBef>
                <a:spcPts val="600"/>
              </a:spcBef>
              <a:spcAft>
                <a:spcPct val="0"/>
              </a:spcAft>
            </a:pPr>
            <a:endParaRPr lang="ru-RU" sz="1200" b="1" dirty="0" smtClean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fontAlgn="base">
              <a:spcBef>
                <a:spcPts val="600"/>
              </a:spcBef>
              <a:spcAft>
                <a:spcPct val="0"/>
              </a:spcAft>
            </a:pPr>
            <a:endParaRPr lang="ru-RU" sz="1200" b="1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fontAlgn="base">
              <a:spcBef>
                <a:spcPts val="600"/>
              </a:spcBef>
              <a:spcAft>
                <a:spcPct val="0"/>
              </a:spcAft>
            </a:pPr>
            <a:endParaRPr lang="ru-RU" sz="1200" b="1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2" name="Прямоугольник 1"/>
          <p:cNvSpPr/>
          <p:nvPr/>
        </p:nvSpPr>
        <p:spPr>
          <a:xfrm>
            <a:off x="2589700" y="1635644"/>
            <a:ext cx="1284635" cy="378667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base">
              <a:lnSpc>
                <a:spcPct val="130000"/>
              </a:lnSpc>
              <a:spcBef>
                <a:spcPts val="200"/>
              </a:spcBef>
              <a:spcAft>
                <a:spcPct val="0"/>
              </a:spcAft>
            </a:pPr>
            <a:r>
              <a:rPr lang="ru-RU" sz="1200" dirty="0">
                <a:solidFill>
                  <a:srgbClr val="000000"/>
                </a:solidFill>
                <a:latin typeface="Calibri"/>
                <a:cs typeface="Calibri"/>
              </a:rPr>
              <a:t>Мурманск 815</a:t>
            </a:r>
          </a:p>
          <a:p>
            <a:pPr fontAlgn="base">
              <a:lnSpc>
                <a:spcPct val="130000"/>
              </a:lnSpc>
              <a:spcBef>
                <a:spcPts val="200"/>
              </a:spcBef>
              <a:spcAft>
                <a:spcPct val="0"/>
              </a:spcAft>
            </a:pPr>
            <a:r>
              <a:rPr lang="ru-RU" sz="1200" dirty="0">
                <a:solidFill>
                  <a:srgbClr val="000000"/>
                </a:solidFill>
                <a:latin typeface="Calibri"/>
                <a:cs typeface="Calibri"/>
              </a:rPr>
              <a:t>Казань 843</a:t>
            </a:r>
          </a:p>
          <a:p>
            <a:pPr fontAlgn="base">
              <a:lnSpc>
                <a:spcPct val="130000"/>
              </a:lnSpc>
              <a:spcBef>
                <a:spcPts val="200"/>
              </a:spcBef>
              <a:spcAft>
                <a:spcPct val="0"/>
              </a:spcAft>
            </a:pPr>
            <a:r>
              <a:rPr lang="ru-RU" sz="1200" dirty="0" smtClean="0">
                <a:solidFill>
                  <a:srgbClr val="000000"/>
                </a:solidFill>
                <a:latin typeface="Calibri"/>
                <a:cs typeface="Calibri"/>
              </a:rPr>
              <a:t>Саратов 845 </a:t>
            </a:r>
            <a:endParaRPr lang="ru-RU" sz="1200" dirty="0">
              <a:solidFill>
                <a:srgbClr val="000000"/>
              </a:solidFill>
              <a:latin typeface="Calibri"/>
              <a:cs typeface="Calibri"/>
            </a:endParaRPr>
          </a:p>
          <a:p>
            <a:pPr fontAlgn="base">
              <a:lnSpc>
                <a:spcPct val="130000"/>
              </a:lnSpc>
              <a:spcBef>
                <a:spcPts val="200"/>
              </a:spcBef>
              <a:spcAft>
                <a:spcPct val="0"/>
              </a:spcAft>
            </a:pPr>
            <a:r>
              <a:rPr lang="ru-RU" sz="1200" dirty="0">
                <a:solidFill>
                  <a:srgbClr val="000000"/>
                </a:solidFill>
                <a:latin typeface="Calibri"/>
                <a:cs typeface="Calibri"/>
              </a:rPr>
              <a:t>Волгоград 844</a:t>
            </a:r>
          </a:p>
          <a:p>
            <a:pPr fontAlgn="base">
              <a:lnSpc>
                <a:spcPct val="130000"/>
              </a:lnSpc>
              <a:spcBef>
                <a:spcPts val="200"/>
              </a:spcBef>
              <a:spcAft>
                <a:spcPct val="0"/>
              </a:spcAft>
            </a:pPr>
            <a:r>
              <a:rPr lang="ru-RU" sz="1200" dirty="0">
                <a:solidFill>
                  <a:srgbClr val="000000"/>
                </a:solidFill>
                <a:latin typeface="Calibri"/>
                <a:cs typeface="Calibri"/>
              </a:rPr>
              <a:t>Оренбург 353</a:t>
            </a:r>
          </a:p>
          <a:p>
            <a:pPr fontAlgn="base">
              <a:lnSpc>
                <a:spcPct val="130000"/>
              </a:lnSpc>
              <a:spcBef>
                <a:spcPts val="200"/>
              </a:spcBef>
              <a:spcAft>
                <a:spcPct val="0"/>
              </a:spcAft>
            </a:pPr>
            <a:r>
              <a:rPr lang="ru-RU" sz="1200" dirty="0">
                <a:solidFill>
                  <a:srgbClr val="000000"/>
                </a:solidFill>
                <a:latin typeface="Calibri"/>
                <a:cs typeface="Calibri"/>
              </a:rPr>
              <a:t>Пермь 342</a:t>
            </a:r>
          </a:p>
          <a:p>
            <a:pPr fontAlgn="base">
              <a:lnSpc>
                <a:spcPct val="130000"/>
              </a:lnSpc>
              <a:spcBef>
                <a:spcPts val="200"/>
              </a:spcBef>
              <a:spcAft>
                <a:spcPct val="0"/>
              </a:spcAft>
            </a:pPr>
            <a:r>
              <a:rPr lang="ru-RU" sz="1200" dirty="0">
                <a:solidFill>
                  <a:srgbClr val="000000"/>
                </a:solidFill>
                <a:latin typeface="Calibri"/>
                <a:cs typeface="Calibri"/>
              </a:rPr>
              <a:t>Сочи 862</a:t>
            </a:r>
          </a:p>
          <a:p>
            <a:pPr fontAlgn="base">
              <a:lnSpc>
                <a:spcPct val="130000"/>
              </a:lnSpc>
              <a:spcBef>
                <a:spcPts val="200"/>
              </a:spcBef>
              <a:spcAft>
                <a:spcPct val="0"/>
              </a:spcAft>
            </a:pPr>
            <a:r>
              <a:rPr lang="ru-RU" sz="1200" dirty="0">
                <a:solidFill>
                  <a:srgbClr val="000000"/>
                </a:solidFill>
                <a:latin typeface="Calibri"/>
                <a:cs typeface="Calibri"/>
              </a:rPr>
              <a:t>Сургут 346</a:t>
            </a:r>
          </a:p>
          <a:p>
            <a:pPr fontAlgn="base">
              <a:lnSpc>
                <a:spcPct val="130000"/>
              </a:lnSpc>
              <a:spcBef>
                <a:spcPts val="200"/>
              </a:spcBef>
              <a:spcAft>
                <a:spcPct val="0"/>
              </a:spcAft>
            </a:pPr>
            <a:r>
              <a:rPr lang="ru-RU" sz="1200" dirty="0">
                <a:solidFill>
                  <a:srgbClr val="000000"/>
                </a:solidFill>
                <a:latin typeface="Calibri"/>
                <a:cs typeface="Calibri"/>
              </a:rPr>
              <a:t>Тверь 482</a:t>
            </a:r>
          </a:p>
          <a:p>
            <a:pPr fontAlgn="base">
              <a:lnSpc>
                <a:spcPct val="130000"/>
              </a:lnSpc>
              <a:spcBef>
                <a:spcPts val="200"/>
              </a:spcBef>
              <a:spcAft>
                <a:spcPct val="0"/>
              </a:spcAft>
            </a:pPr>
            <a:r>
              <a:rPr lang="ru-RU" sz="1200" dirty="0">
                <a:solidFill>
                  <a:srgbClr val="000000"/>
                </a:solidFill>
                <a:latin typeface="Calibri"/>
                <a:cs typeface="Calibri"/>
              </a:rPr>
              <a:t>Томск 382</a:t>
            </a:r>
          </a:p>
          <a:p>
            <a:pPr fontAlgn="base">
              <a:lnSpc>
                <a:spcPct val="130000"/>
              </a:lnSpc>
              <a:spcBef>
                <a:spcPts val="200"/>
              </a:spcBef>
              <a:spcAft>
                <a:spcPct val="0"/>
              </a:spcAft>
            </a:pPr>
            <a:r>
              <a:rPr lang="ru-RU" sz="1200" dirty="0">
                <a:solidFill>
                  <a:srgbClr val="000000"/>
                </a:solidFill>
                <a:latin typeface="Calibri"/>
                <a:cs typeface="Calibri"/>
              </a:rPr>
              <a:t>Тула </a:t>
            </a:r>
            <a:r>
              <a:rPr lang="ru-RU" sz="1200" dirty="0" smtClean="0">
                <a:solidFill>
                  <a:srgbClr val="000000"/>
                </a:solidFill>
                <a:latin typeface="Calibri"/>
                <a:cs typeface="Calibri"/>
              </a:rPr>
              <a:t>487</a:t>
            </a:r>
            <a:endParaRPr lang="ru-RU" sz="1200" dirty="0">
              <a:solidFill>
                <a:srgbClr val="000000"/>
              </a:solidFill>
              <a:latin typeface="Calibri"/>
              <a:cs typeface="Calibri"/>
            </a:endParaRPr>
          </a:p>
          <a:p>
            <a:pPr fontAlgn="base">
              <a:lnSpc>
                <a:spcPct val="130000"/>
              </a:lnSpc>
              <a:spcBef>
                <a:spcPts val="200"/>
              </a:spcBef>
              <a:spcAft>
                <a:spcPct val="0"/>
              </a:spcAft>
            </a:pPr>
            <a:r>
              <a:rPr lang="ru-RU" sz="1200" dirty="0">
                <a:solidFill>
                  <a:srgbClr val="000000"/>
                </a:solidFill>
                <a:latin typeface="Calibri"/>
                <a:cs typeface="Calibri"/>
              </a:rPr>
              <a:t>Тюмень </a:t>
            </a:r>
            <a:r>
              <a:rPr lang="ru-RU" sz="1200" dirty="0" smtClean="0">
                <a:solidFill>
                  <a:srgbClr val="000000"/>
                </a:solidFill>
                <a:latin typeface="Calibri"/>
                <a:cs typeface="Calibri"/>
              </a:rPr>
              <a:t>345</a:t>
            </a:r>
          </a:p>
          <a:p>
            <a:pPr fontAlgn="base">
              <a:lnSpc>
                <a:spcPct val="130000"/>
              </a:lnSpc>
              <a:spcBef>
                <a:spcPts val="200"/>
              </a:spcBef>
              <a:spcAft>
                <a:spcPct val="0"/>
              </a:spcAft>
            </a:pPr>
            <a:r>
              <a:rPr lang="ru-RU" sz="1200" dirty="0" smtClean="0">
                <a:solidFill>
                  <a:srgbClr val="000000"/>
                </a:solidFill>
                <a:latin typeface="Calibri"/>
                <a:cs typeface="Calibri"/>
              </a:rPr>
              <a:t>Махачкала 872</a:t>
            </a:r>
          </a:p>
          <a:p>
            <a:pPr fontAlgn="base">
              <a:lnSpc>
                <a:spcPct val="130000"/>
              </a:lnSpc>
              <a:spcBef>
                <a:spcPts val="200"/>
              </a:spcBef>
              <a:spcAft>
                <a:spcPct val="0"/>
              </a:spcAft>
            </a:pPr>
            <a:r>
              <a:rPr lang="ru-RU" sz="1200" dirty="0" smtClean="0">
                <a:solidFill>
                  <a:srgbClr val="000000"/>
                </a:solidFill>
                <a:latin typeface="Calibri"/>
                <a:cs typeface="Calibri"/>
              </a:rPr>
              <a:t>Орел 486</a:t>
            </a:r>
          </a:p>
        </p:txBody>
      </p:sp>
      <p:sp>
        <p:nvSpPr>
          <p:cNvPr id="3" name="Прямоугольник 2"/>
          <p:cNvSpPr/>
          <p:nvPr/>
        </p:nvSpPr>
        <p:spPr>
          <a:xfrm>
            <a:off x="3997724" y="1623387"/>
            <a:ext cx="1349053" cy="429245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base">
              <a:lnSpc>
                <a:spcPct val="130000"/>
              </a:lnSpc>
              <a:spcBef>
                <a:spcPts val="200"/>
              </a:spcBef>
              <a:spcAft>
                <a:spcPct val="0"/>
              </a:spcAft>
            </a:pPr>
            <a:r>
              <a:rPr lang="ru-RU" sz="1200" dirty="0">
                <a:solidFill>
                  <a:srgbClr val="000000"/>
                </a:solidFill>
                <a:latin typeface="Calibri"/>
                <a:cs typeface="Calibri"/>
              </a:rPr>
              <a:t>Ульяновск 842</a:t>
            </a:r>
          </a:p>
          <a:p>
            <a:pPr fontAlgn="base">
              <a:lnSpc>
                <a:spcPct val="130000"/>
              </a:lnSpc>
              <a:spcBef>
                <a:spcPts val="200"/>
              </a:spcBef>
              <a:spcAft>
                <a:spcPct val="0"/>
              </a:spcAft>
            </a:pPr>
            <a:r>
              <a:rPr lang="ru-RU" sz="1200" dirty="0">
                <a:solidFill>
                  <a:srgbClr val="000000"/>
                </a:solidFill>
                <a:latin typeface="Calibri"/>
                <a:cs typeface="Calibri"/>
              </a:rPr>
              <a:t>Уфа 347</a:t>
            </a:r>
          </a:p>
          <a:p>
            <a:pPr fontAlgn="base">
              <a:lnSpc>
                <a:spcPct val="130000"/>
              </a:lnSpc>
              <a:spcBef>
                <a:spcPts val="200"/>
              </a:spcBef>
              <a:spcAft>
                <a:spcPct val="0"/>
              </a:spcAft>
            </a:pPr>
            <a:r>
              <a:rPr lang="ru-RU" sz="1200" dirty="0">
                <a:solidFill>
                  <a:srgbClr val="000000"/>
                </a:solidFill>
                <a:latin typeface="Calibri"/>
                <a:cs typeface="Calibri"/>
              </a:rPr>
              <a:t>Хабаровск 421</a:t>
            </a:r>
          </a:p>
          <a:p>
            <a:pPr fontAlgn="base">
              <a:lnSpc>
                <a:spcPct val="130000"/>
              </a:lnSpc>
              <a:spcBef>
                <a:spcPts val="200"/>
              </a:spcBef>
              <a:spcAft>
                <a:spcPct val="0"/>
              </a:spcAft>
            </a:pPr>
            <a:r>
              <a:rPr lang="ru-RU" sz="1200" dirty="0">
                <a:solidFill>
                  <a:srgbClr val="000000"/>
                </a:solidFill>
                <a:latin typeface="Calibri"/>
                <a:cs typeface="Calibri"/>
              </a:rPr>
              <a:t>Ярославль 485</a:t>
            </a:r>
          </a:p>
          <a:p>
            <a:pPr fontAlgn="base">
              <a:lnSpc>
                <a:spcPct val="130000"/>
              </a:lnSpc>
              <a:spcBef>
                <a:spcPts val="200"/>
              </a:spcBef>
              <a:spcAft>
                <a:spcPct val="0"/>
              </a:spcAft>
            </a:pPr>
            <a:r>
              <a:rPr lang="ru-RU" sz="1200" dirty="0">
                <a:solidFill>
                  <a:srgbClr val="000000"/>
                </a:solidFill>
                <a:latin typeface="Calibri"/>
                <a:cs typeface="Calibri"/>
              </a:rPr>
              <a:t>Астрахань 851</a:t>
            </a:r>
          </a:p>
          <a:p>
            <a:pPr fontAlgn="base">
              <a:lnSpc>
                <a:spcPct val="130000"/>
              </a:lnSpc>
              <a:spcBef>
                <a:spcPts val="200"/>
              </a:spcBef>
              <a:spcAft>
                <a:spcPct val="0"/>
              </a:spcAft>
            </a:pPr>
            <a:r>
              <a:rPr lang="ru-RU" sz="1200" dirty="0">
                <a:solidFill>
                  <a:srgbClr val="000000"/>
                </a:solidFill>
                <a:latin typeface="Calibri"/>
                <a:cs typeface="Calibri"/>
              </a:rPr>
              <a:t>Ижевск 341</a:t>
            </a:r>
          </a:p>
          <a:p>
            <a:pPr fontAlgn="base">
              <a:lnSpc>
                <a:spcPct val="130000"/>
              </a:lnSpc>
              <a:spcBef>
                <a:spcPts val="200"/>
              </a:spcBef>
              <a:spcAft>
                <a:spcPct val="0"/>
              </a:spcAft>
            </a:pPr>
            <a:r>
              <a:rPr lang="ru-RU" sz="1200" dirty="0">
                <a:solidFill>
                  <a:srgbClr val="000000"/>
                </a:solidFill>
                <a:latin typeface="Calibri"/>
                <a:cs typeface="Calibri"/>
              </a:rPr>
              <a:t>Кемерово 384</a:t>
            </a:r>
          </a:p>
          <a:p>
            <a:pPr fontAlgn="base">
              <a:lnSpc>
                <a:spcPct val="130000"/>
              </a:lnSpc>
              <a:spcBef>
                <a:spcPts val="200"/>
              </a:spcBef>
              <a:spcAft>
                <a:spcPct val="0"/>
              </a:spcAft>
            </a:pPr>
            <a:r>
              <a:rPr lang="ru-RU" sz="1200" dirty="0">
                <a:solidFill>
                  <a:srgbClr val="000000"/>
                </a:solidFill>
                <a:latin typeface="Calibri"/>
                <a:cs typeface="Calibri"/>
              </a:rPr>
              <a:t>Краснодар 861</a:t>
            </a:r>
          </a:p>
          <a:p>
            <a:pPr fontAlgn="base">
              <a:lnSpc>
                <a:spcPct val="130000"/>
              </a:lnSpc>
              <a:spcBef>
                <a:spcPts val="200"/>
              </a:spcBef>
              <a:spcAft>
                <a:spcPct val="0"/>
              </a:spcAft>
            </a:pPr>
            <a:r>
              <a:rPr lang="ru-RU" sz="1200" dirty="0">
                <a:solidFill>
                  <a:srgbClr val="000000"/>
                </a:solidFill>
                <a:latin typeface="Calibri"/>
                <a:cs typeface="Calibri"/>
              </a:rPr>
              <a:t>Красноярск </a:t>
            </a:r>
            <a:r>
              <a:rPr lang="ru-RU" sz="1200" dirty="0" smtClean="0">
                <a:solidFill>
                  <a:srgbClr val="000000"/>
                </a:solidFill>
                <a:latin typeface="Calibri"/>
                <a:cs typeface="Calibri"/>
              </a:rPr>
              <a:t>391</a:t>
            </a:r>
          </a:p>
          <a:p>
            <a:pPr fontAlgn="base">
              <a:lnSpc>
                <a:spcPct val="130000"/>
              </a:lnSpc>
              <a:spcBef>
                <a:spcPts val="200"/>
              </a:spcBef>
              <a:spcAft>
                <a:spcPct val="0"/>
              </a:spcAft>
            </a:pPr>
            <a:r>
              <a:rPr lang="ru-RU" sz="1200" dirty="0" smtClean="0">
                <a:solidFill>
                  <a:srgbClr val="000000"/>
                </a:solidFill>
                <a:latin typeface="Calibri"/>
                <a:cs typeface="Calibri"/>
              </a:rPr>
              <a:t>Ангарск 3955</a:t>
            </a:r>
          </a:p>
          <a:p>
            <a:pPr fontAlgn="base">
              <a:lnSpc>
                <a:spcPct val="130000"/>
              </a:lnSpc>
              <a:spcBef>
                <a:spcPts val="200"/>
              </a:spcBef>
              <a:spcAft>
                <a:spcPct val="0"/>
              </a:spcAft>
            </a:pPr>
            <a:r>
              <a:rPr lang="ru-RU" sz="1200" dirty="0" smtClean="0">
                <a:solidFill>
                  <a:srgbClr val="000000"/>
                </a:solidFill>
                <a:latin typeface="Calibri"/>
                <a:cs typeface="Calibri"/>
              </a:rPr>
              <a:t>Барнаул 3859</a:t>
            </a:r>
          </a:p>
          <a:p>
            <a:pPr fontAlgn="base">
              <a:lnSpc>
                <a:spcPct val="130000"/>
              </a:lnSpc>
              <a:spcBef>
                <a:spcPts val="200"/>
              </a:spcBef>
              <a:spcAft>
                <a:spcPct val="0"/>
              </a:spcAft>
            </a:pPr>
            <a:r>
              <a:rPr lang="ru-RU" sz="1200" dirty="0" smtClean="0">
                <a:solidFill>
                  <a:srgbClr val="000000"/>
                </a:solidFill>
                <a:latin typeface="Calibri"/>
                <a:cs typeface="Calibri"/>
              </a:rPr>
              <a:t>Белгород 472</a:t>
            </a:r>
          </a:p>
          <a:p>
            <a:pPr fontAlgn="base">
              <a:lnSpc>
                <a:spcPct val="130000"/>
              </a:lnSpc>
              <a:spcBef>
                <a:spcPts val="200"/>
              </a:spcBef>
              <a:spcAft>
                <a:spcPct val="0"/>
              </a:spcAft>
            </a:pPr>
            <a:r>
              <a:rPr lang="ru-RU" sz="1200" dirty="0" smtClean="0">
                <a:solidFill>
                  <a:srgbClr val="000000"/>
                </a:solidFill>
                <a:latin typeface="Calibri"/>
                <a:cs typeface="Calibri"/>
              </a:rPr>
              <a:t>Владивосток 423</a:t>
            </a:r>
          </a:p>
          <a:p>
            <a:pPr fontAlgn="base">
              <a:lnSpc>
                <a:spcPct val="130000"/>
              </a:lnSpc>
              <a:spcBef>
                <a:spcPts val="200"/>
              </a:spcBef>
              <a:spcAft>
                <a:spcPct val="0"/>
              </a:spcAft>
            </a:pPr>
            <a:r>
              <a:rPr lang="ru-RU" sz="1200" dirty="0">
                <a:solidFill>
                  <a:srgbClr val="000000"/>
                </a:solidFill>
                <a:latin typeface="Calibri"/>
                <a:cs typeface="Calibri"/>
              </a:rPr>
              <a:t>Ростов-на-Дону </a:t>
            </a:r>
            <a:r>
              <a:rPr lang="ru-RU" sz="1200" dirty="0" smtClean="0">
                <a:solidFill>
                  <a:srgbClr val="000000"/>
                </a:solidFill>
                <a:latin typeface="Calibri"/>
                <a:cs typeface="Calibri"/>
              </a:rPr>
              <a:t>863</a:t>
            </a:r>
          </a:p>
          <a:p>
            <a:pPr fontAlgn="base">
              <a:lnSpc>
                <a:spcPct val="130000"/>
              </a:lnSpc>
              <a:spcBef>
                <a:spcPts val="200"/>
              </a:spcBef>
              <a:spcAft>
                <a:spcPct val="0"/>
              </a:spcAft>
            </a:pPr>
            <a:endParaRPr lang="ru-RU" sz="1200" dirty="0">
              <a:solidFill>
                <a:srgbClr val="000000"/>
              </a:solidFill>
              <a:latin typeface="Calibri"/>
              <a:cs typeface="Calibri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94765" y="6001677"/>
            <a:ext cx="498963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ru-RU" sz="1200" b="1" dirty="0" smtClean="0">
                <a:solidFill>
                  <a:srgbClr val="000000"/>
                </a:solidFill>
              </a:rPr>
              <a:t>Станы Европы, Азии, Северной и Южной Америки, Австралия</a:t>
            </a:r>
            <a:endParaRPr lang="ru-RU" sz="1200" b="1" dirty="0">
              <a:solidFill>
                <a:srgbClr val="000000"/>
              </a:solidFill>
            </a:endParaRPr>
          </a:p>
        </p:txBody>
      </p:sp>
      <p:pic>
        <p:nvPicPr>
          <p:cNvPr id="12" name="Picture 2" descr="C:\Users\filippov\Desktop\Untitled-2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58000" y="6075100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7841841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0" y="345430"/>
            <a:ext cx="9144000" cy="92333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ru-RU" sz="5400" dirty="0" smtClean="0">
                <a:latin typeface="Calibri" panose="020F0502020204030204" pitchFamily="34" charset="0"/>
              </a:rPr>
              <a:t>Голосовое меню (</a:t>
            </a:r>
            <a:r>
              <a:rPr lang="en-US" sz="5400" dirty="0" smtClean="0">
                <a:latin typeface="Calibri" panose="020F0502020204030204" pitchFamily="34" charset="0"/>
              </a:rPr>
              <a:t>IVR)</a:t>
            </a:r>
            <a:endParaRPr lang="ru-RU" sz="5400" dirty="0">
              <a:latin typeface="Calibri" panose="020F0502020204030204" pitchFamily="34" charset="0"/>
            </a:endParaRPr>
          </a:p>
        </p:txBody>
      </p:sp>
      <p:sp>
        <p:nvSpPr>
          <p:cNvPr id="3" name="Прямоугольник 2"/>
          <p:cNvSpPr/>
          <p:nvPr/>
        </p:nvSpPr>
        <p:spPr>
          <a:xfrm>
            <a:off x="251520" y="2204864"/>
            <a:ext cx="3394816" cy="34470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ru-RU" sz="1400" dirty="0" smtClean="0">
                <a:latin typeface="Calibri" panose="020F0502020204030204" pitchFamily="34" charset="0"/>
              </a:rPr>
              <a:t>Голосовое меню неограниченного числа уровней </a:t>
            </a:r>
            <a:endParaRPr lang="ru-RU" sz="1400" dirty="0">
              <a:latin typeface="Calibri" panose="020F0502020204030204" pitchFamily="34" charset="0"/>
            </a:endParaRPr>
          </a:p>
          <a:p>
            <a:pPr marL="285750" indent="-285750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ru-RU" sz="1400" dirty="0" smtClean="0">
                <a:latin typeface="Calibri" panose="020F0502020204030204" pitchFamily="34" charset="0"/>
              </a:rPr>
              <a:t>Голосовое </a:t>
            </a:r>
            <a:r>
              <a:rPr lang="ru-RU" sz="1400" dirty="0">
                <a:latin typeface="Calibri" panose="020F0502020204030204" pitchFamily="34" charset="0"/>
              </a:rPr>
              <a:t>сообщение клиенту из вашего аудиофайла </a:t>
            </a:r>
          </a:p>
          <a:p>
            <a:pPr marL="285750" indent="-285750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ru-RU" sz="1400" dirty="0" err="1" smtClean="0">
                <a:latin typeface="Calibri" panose="020F0502020204030204" pitchFamily="34" charset="0"/>
              </a:rPr>
              <a:t>Автопроизнесение</a:t>
            </a:r>
            <a:r>
              <a:rPr lang="ru-RU" sz="1400" dirty="0" smtClean="0">
                <a:latin typeface="Calibri" panose="020F0502020204030204" pitchFamily="34" charset="0"/>
              </a:rPr>
              <a:t> </a:t>
            </a:r>
            <a:r>
              <a:rPr lang="ru-RU" sz="1400" dirty="0">
                <a:latin typeface="Calibri" panose="020F0502020204030204" pitchFamily="34" charset="0"/>
              </a:rPr>
              <a:t>вашего </a:t>
            </a:r>
            <a:r>
              <a:rPr lang="ru-RU" sz="1400" dirty="0" smtClean="0">
                <a:latin typeface="Calibri" panose="020F0502020204030204" pitchFamily="34" charset="0"/>
              </a:rPr>
              <a:t>текста на 80 языках </a:t>
            </a:r>
            <a:r>
              <a:rPr lang="ru-RU" sz="1400" dirty="0">
                <a:latin typeface="Calibri" panose="020F0502020204030204" pitchFamily="34" charset="0"/>
              </a:rPr>
              <a:t>(с выбором голоса, скорости, громкости</a:t>
            </a:r>
            <a:r>
              <a:rPr lang="ru-RU" sz="1400" dirty="0" smtClean="0">
                <a:latin typeface="Calibri" panose="020F0502020204030204" pitchFamily="34" charset="0"/>
              </a:rPr>
              <a:t>)</a:t>
            </a:r>
          </a:p>
          <a:p>
            <a:pPr marL="285750" indent="-285750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ru-RU" sz="1400" dirty="0" smtClean="0">
                <a:latin typeface="Calibri" panose="020F0502020204030204" pitchFamily="34" charset="0"/>
              </a:rPr>
              <a:t>Перенаправление </a:t>
            </a:r>
            <a:r>
              <a:rPr lang="ru-RU" sz="1400" dirty="0">
                <a:latin typeface="Calibri" panose="020F0502020204030204" pitchFamily="34" charset="0"/>
              </a:rPr>
              <a:t>на сотрудника, группу или внешний </a:t>
            </a:r>
            <a:r>
              <a:rPr lang="ru-RU" sz="1400" dirty="0" smtClean="0">
                <a:latin typeface="Calibri" panose="020F0502020204030204" pitchFamily="34" charset="0"/>
              </a:rPr>
              <a:t>номер</a:t>
            </a:r>
          </a:p>
          <a:p>
            <a:pPr marL="285750" indent="-285750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ru-RU" sz="1400" dirty="0" smtClean="0">
                <a:latin typeface="Calibri" panose="020F0502020204030204" pitchFamily="34" charset="0"/>
              </a:rPr>
              <a:t>Перенаправление </a:t>
            </a:r>
            <a:r>
              <a:rPr lang="ru-RU" sz="1400" dirty="0">
                <a:latin typeface="Calibri" panose="020F0502020204030204" pitchFamily="34" charset="0"/>
              </a:rPr>
              <a:t>на добавочный номер сотрудника </a:t>
            </a:r>
            <a:endParaRPr lang="ru-RU" sz="1400" dirty="0" smtClean="0">
              <a:latin typeface="Calibri" panose="020F0502020204030204" pitchFamily="34" charset="0"/>
            </a:endParaRPr>
          </a:p>
          <a:p>
            <a:pPr>
              <a:spcBef>
                <a:spcPts val="1200"/>
              </a:spcBef>
            </a:pPr>
            <a:endParaRPr lang="ru-RU" sz="1400" dirty="0">
              <a:latin typeface="Calibri" panose="020F0502020204030204" pitchFamily="34" charset="0"/>
            </a:endParaRPr>
          </a:p>
        </p:txBody>
      </p:sp>
      <p:grpSp>
        <p:nvGrpSpPr>
          <p:cNvPr id="16" name="Группа 15"/>
          <p:cNvGrpSpPr/>
          <p:nvPr/>
        </p:nvGrpSpPr>
        <p:grpSpPr>
          <a:xfrm>
            <a:off x="3150371" y="1431855"/>
            <a:ext cx="6821094" cy="4445589"/>
            <a:chOff x="-584628" y="-1213250"/>
            <a:chExt cx="13884392" cy="9049032"/>
          </a:xfrm>
        </p:grpSpPr>
        <p:grpSp>
          <p:nvGrpSpPr>
            <p:cNvPr id="17" name="Группа 16"/>
            <p:cNvGrpSpPr/>
            <p:nvPr/>
          </p:nvGrpSpPr>
          <p:grpSpPr>
            <a:xfrm>
              <a:off x="-584628" y="-1213250"/>
              <a:ext cx="13884392" cy="9049032"/>
              <a:chOff x="-584628" y="-1213250"/>
              <a:chExt cx="13884392" cy="9049032"/>
            </a:xfrm>
          </p:grpSpPr>
          <p:pic>
            <p:nvPicPr>
              <p:cNvPr id="19" name="001-MacBook-Silver.png"/>
              <p:cNvPicPr>
                <a:picLocks noChangeAspect="1"/>
              </p:cNvPicPr>
              <p:nvPr/>
            </p:nvPicPr>
            <p:blipFill>
              <a:blip r:embed="rId3" cstate="print">
                <a:extLst/>
              </a:blip>
              <a:stretch>
                <a:fillRect/>
              </a:stretch>
            </p:blipFill>
            <p:spPr>
              <a:xfrm>
                <a:off x="-584628" y="-1213250"/>
                <a:ext cx="13884392" cy="9049032"/>
              </a:xfrm>
              <a:prstGeom prst="rect">
                <a:avLst/>
              </a:prstGeom>
              <a:ln w="12700">
                <a:miter lim="400000"/>
              </a:ln>
            </p:spPr>
          </p:pic>
          <p:sp>
            <p:nvSpPr>
              <p:cNvPr id="20" name="Прямоугольник 19"/>
              <p:cNvSpPr/>
              <p:nvPr/>
            </p:nvSpPr>
            <p:spPr>
              <a:xfrm>
                <a:off x="5814000" y="5929200"/>
                <a:ext cx="640800" cy="148184"/>
              </a:xfrm>
              <a:prstGeom prst="rect">
                <a:avLst/>
              </a:prstGeom>
              <a:solidFill>
                <a:srgbClr val="1D1E2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ru-RU" dirty="0">
                  <a:latin typeface="Trebuchet MS Обычный" charset="0"/>
                </a:endParaRPr>
              </a:p>
            </p:txBody>
          </p:sp>
        </p:grpSp>
        <p:sp>
          <p:nvSpPr>
            <p:cNvPr id="18" name="Прямоугольник 17"/>
            <p:cNvSpPr/>
            <p:nvPr/>
          </p:nvSpPr>
          <p:spPr>
            <a:xfrm>
              <a:off x="2119745" y="665018"/>
              <a:ext cx="7938655" cy="5091546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 dirty="0">
                <a:latin typeface="Trebuchet MS Обычный" charset="0"/>
              </a:endParaRPr>
            </a:p>
          </p:txBody>
        </p:sp>
      </p:grpSp>
      <p:pic>
        <p:nvPicPr>
          <p:cNvPr id="11" name="Picture 3" descr="C:\Users\filippov\Desktop\Untitled-4.png"/>
          <p:cNvPicPr>
            <a:picLocks noChangeAspect="1" noChangeArrowheads="1"/>
          </p:cNvPicPr>
          <p:nvPr/>
        </p:nvPicPr>
        <p:blipFill>
          <a:blip r:embed="rId4" cstate="print">
            <a:alphaModFix amt="67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0548" y="6125764"/>
            <a:ext cx="1534122" cy="3959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Рисунок 20"/>
          <p:cNvPicPr>
            <a:picLocks noChangeAspect="1"/>
          </p:cNvPicPr>
          <p:nvPr/>
        </p:nvPicPr>
        <p:blipFill rotWithShape="1">
          <a:blip r:embed="rId5" cstate="print"/>
          <a:srcRect b="36879"/>
          <a:stretch/>
        </p:blipFill>
        <p:spPr>
          <a:xfrm>
            <a:off x="4572000" y="2439696"/>
            <a:ext cx="3744416" cy="2331183"/>
          </a:xfrm>
          <a:prstGeom prst="rect">
            <a:avLst/>
          </a:prstGeom>
        </p:spPr>
      </p:pic>
      <p:pic>
        <p:nvPicPr>
          <p:cNvPr id="22" name="Picture 2" descr="C:\Users\filippov\Desktop\Untitled-2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58000" y="6075100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8678674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323528" y="356712"/>
            <a:ext cx="4927476" cy="132343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ru-RU" sz="4000" dirty="0" smtClean="0">
                <a:latin typeface="Calibri" panose="020F0502020204030204" pitchFamily="34" charset="0"/>
              </a:rPr>
              <a:t>Распознавание разговоров в текст</a:t>
            </a:r>
            <a:endParaRPr lang="ru-RU" sz="4000" dirty="0">
              <a:latin typeface="Calibri" panose="020F0502020204030204" pitchFamily="34" charset="0"/>
            </a:endParaRPr>
          </a:p>
        </p:txBody>
      </p:sp>
      <p:grpSp>
        <p:nvGrpSpPr>
          <p:cNvPr id="9" name="Группа 8"/>
          <p:cNvGrpSpPr/>
          <p:nvPr/>
        </p:nvGrpSpPr>
        <p:grpSpPr>
          <a:xfrm>
            <a:off x="468356" y="2830748"/>
            <a:ext cx="4247660" cy="1785104"/>
            <a:chOff x="1499698" y="2841127"/>
            <a:chExt cx="4152269" cy="1915288"/>
          </a:xfrm>
        </p:grpSpPr>
        <p:sp>
          <p:nvSpPr>
            <p:cNvPr id="5" name="Арка 4"/>
            <p:cNvSpPr/>
            <p:nvPr/>
          </p:nvSpPr>
          <p:spPr>
            <a:xfrm>
              <a:off x="1499698" y="2942193"/>
              <a:ext cx="272529" cy="338142"/>
            </a:xfrm>
            <a:prstGeom prst="blockArc">
              <a:avLst>
                <a:gd name="adj1" fmla="val 9862117"/>
                <a:gd name="adj2" fmla="val 5965320"/>
                <a:gd name="adj3" fmla="val 0"/>
              </a:avLst>
            </a:prstGeom>
            <a:ln w="63500">
              <a:solidFill>
                <a:srgbClr val="2FC7F7"/>
              </a:solidFill>
              <a:miter lim="400000"/>
            </a:ln>
          </p:spPr>
          <p:txBody>
            <a:bodyPr lIns="50800" tIns="50800" rIns="50800" bIns="50800" anchor="ctr"/>
            <a:lstStyle/>
            <a:p>
              <a:pPr algn="ctr" defTabSz="825500" hangingPunct="0"/>
              <a:endParaRPr lang="ru-RU" sz="5600">
                <a:solidFill>
                  <a:srgbClr val="FFFFFF"/>
                </a:solidFill>
                <a:latin typeface="Helvetica Light"/>
                <a:ea typeface="Helvetica Light"/>
                <a:cs typeface="Helvetica Light"/>
                <a:sym typeface="Calibri"/>
              </a:endParaRPr>
            </a:p>
          </p:txBody>
        </p:sp>
        <p:sp>
          <p:nvSpPr>
            <p:cNvPr id="6" name="Арка 5"/>
            <p:cNvSpPr/>
            <p:nvPr/>
          </p:nvSpPr>
          <p:spPr>
            <a:xfrm>
              <a:off x="1513511" y="3714787"/>
              <a:ext cx="298282" cy="338142"/>
            </a:xfrm>
            <a:prstGeom prst="blockArc">
              <a:avLst>
                <a:gd name="adj1" fmla="val 17870792"/>
                <a:gd name="adj2" fmla="val 11620724"/>
                <a:gd name="adj3" fmla="val 0"/>
              </a:avLst>
            </a:prstGeom>
            <a:ln w="63500">
              <a:solidFill>
                <a:srgbClr val="2FC7F7"/>
              </a:solidFill>
              <a:miter lim="400000"/>
            </a:ln>
          </p:spPr>
          <p:txBody>
            <a:bodyPr lIns="50800" tIns="50800" rIns="50800" bIns="50800" anchor="ctr"/>
            <a:lstStyle/>
            <a:p>
              <a:pPr algn="ctr" defTabSz="825500" hangingPunct="0"/>
              <a:endParaRPr lang="ru-RU" sz="5600" dirty="0">
                <a:solidFill>
                  <a:srgbClr val="FFFFFF"/>
                </a:solidFill>
                <a:latin typeface="Helvetica Light"/>
                <a:ea typeface="Helvetica Light"/>
                <a:cs typeface="Helvetica Light"/>
                <a:sym typeface="Calibri"/>
              </a:endParaRPr>
            </a:p>
          </p:txBody>
        </p:sp>
        <p:sp>
          <p:nvSpPr>
            <p:cNvPr id="7" name="Арка 6"/>
            <p:cNvSpPr/>
            <p:nvPr/>
          </p:nvSpPr>
          <p:spPr>
            <a:xfrm>
              <a:off x="1499698" y="4410121"/>
              <a:ext cx="312094" cy="342921"/>
            </a:xfrm>
            <a:prstGeom prst="blockArc">
              <a:avLst>
                <a:gd name="adj1" fmla="val 9107911"/>
                <a:gd name="adj2" fmla="val 3875786"/>
                <a:gd name="adj3" fmla="val 0"/>
              </a:avLst>
            </a:prstGeom>
            <a:ln w="63500">
              <a:solidFill>
                <a:srgbClr val="2FC7F7"/>
              </a:solidFill>
              <a:miter lim="400000"/>
            </a:ln>
          </p:spPr>
          <p:txBody>
            <a:bodyPr lIns="50800" tIns="50800" rIns="50800" bIns="50800" anchor="ctr"/>
            <a:lstStyle/>
            <a:p>
              <a:pPr algn="ctr" defTabSz="825500" hangingPunct="0"/>
              <a:endParaRPr lang="ru-RU" sz="5600" dirty="0">
                <a:solidFill>
                  <a:srgbClr val="FFFFFF"/>
                </a:solidFill>
                <a:latin typeface="Helvetica Light"/>
                <a:ea typeface="Helvetica Light"/>
                <a:cs typeface="Helvetica Light"/>
                <a:sym typeface="Calibri"/>
              </a:endParaRPr>
            </a:p>
          </p:txBody>
        </p:sp>
        <p:sp>
          <p:nvSpPr>
            <p:cNvPr id="12" name="TextBox 11"/>
            <p:cNvSpPr txBox="1"/>
            <p:nvPr/>
          </p:nvSpPr>
          <p:spPr>
            <a:xfrm>
              <a:off x="2023879" y="2841127"/>
              <a:ext cx="3628088" cy="191528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spcBef>
                  <a:spcPts val="1200"/>
                </a:spcBef>
                <a:spcAft>
                  <a:spcPts val="1200"/>
                </a:spcAft>
              </a:pPr>
              <a:r>
                <a:rPr lang="ru-RU" sz="1400" dirty="0" smtClean="0">
                  <a:latin typeface="Calibri" panose="020F0502020204030204" pitchFamily="34" charset="0"/>
                  <a:ea typeface="Trebuchet MS" charset="0"/>
                  <a:cs typeface="Trebuchet MS" charset="0"/>
                </a:rPr>
                <a:t>Автоматическое распознавание записей разговоров в текст на 80 языках</a:t>
              </a:r>
            </a:p>
            <a:p>
              <a:pPr>
                <a:spcBef>
                  <a:spcPts val="1200"/>
                </a:spcBef>
                <a:spcAft>
                  <a:spcPts val="1200"/>
                </a:spcAft>
              </a:pPr>
              <a:r>
                <a:rPr lang="ru-RU" sz="1400" dirty="0" smtClean="0">
                  <a:latin typeface="Calibri" panose="020F0502020204030204" pitchFamily="34" charset="0"/>
                  <a:ea typeface="Trebuchet MS" charset="0"/>
                  <a:cs typeface="Trebuchet MS" charset="0"/>
                </a:rPr>
                <a:t>Распределение по «голосам»: менеджер и клиент</a:t>
              </a:r>
              <a:endParaRPr lang="ru-RU" sz="1400" dirty="0">
                <a:latin typeface="Calibri" panose="020F0502020204030204" pitchFamily="34" charset="0"/>
                <a:ea typeface="Trebuchet MS" charset="0"/>
                <a:cs typeface="Trebuchet MS" charset="0"/>
              </a:endParaRPr>
            </a:p>
            <a:p>
              <a:pPr>
                <a:spcBef>
                  <a:spcPts val="1200"/>
                </a:spcBef>
                <a:spcAft>
                  <a:spcPts val="1200"/>
                </a:spcAft>
              </a:pPr>
              <a:r>
                <a:rPr lang="ru-RU" sz="1400" dirty="0" smtClean="0">
                  <a:latin typeface="Calibri" panose="020F0502020204030204" pitchFamily="34" charset="0"/>
                  <a:ea typeface="Trebuchet MS" charset="0"/>
                  <a:cs typeface="Trebuchet MS" charset="0"/>
                </a:rPr>
                <a:t>Поиск </a:t>
              </a:r>
              <a:r>
                <a:rPr lang="ru-RU" sz="1400" dirty="0">
                  <a:latin typeface="Calibri" panose="020F0502020204030204" pitchFamily="34" charset="0"/>
                  <a:ea typeface="Trebuchet MS" charset="0"/>
                  <a:cs typeface="Trebuchet MS" charset="0"/>
                </a:rPr>
                <a:t>в уже </a:t>
              </a:r>
              <a:r>
                <a:rPr lang="ru-RU" sz="1400" dirty="0" smtClean="0">
                  <a:latin typeface="Calibri" panose="020F0502020204030204" pitchFamily="34" charset="0"/>
                  <a:ea typeface="Trebuchet MS" charset="0"/>
                  <a:cs typeface="Trebuchet MS" charset="0"/>
                </a:rPr>
                <a:t>распознанных разговорах</a:t>
              </a:r>
              <a:endParaRPr lang="ru-RU" sz="1400" dirty="0">
                <a:latin typeface="Calibri" panose="020F0502020204030204" pitchFamily="34" charset="0"/>
                <a:ea typeface="Trebuchet MS" charset="0"/>
                <a:cs typeface="Trebuchet MS" charset="0"/>
              </a:endParaRPr>
            </a:p>
          </p:txBody>
        </p:sp>
      </p:grpSp>
      <p:pic>
        <p:nvPicPr>
          <p:cNvPr id="13" name="Рисунок 12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429722" y="304857"/>
            <a:ext cx="1247928" cy="951597"/>
          </a:xfrm>
          <a:prstGeom prst="rect">
            <a:avLst/>
          </a:prstGeom>
        </p:spPr>
      </p:pic>
      <p:pic>
        <p:nvPicPr>
          <p:cNvPr id="15" name="Picture 3" descr="C:\Users\filippov\Desktop\Untitled-4.png"/>
          <p:cNvPicPr>
            <a:picLocks noChangeAspect="1" noChangeArrowheads="1"/>
          </p:cNvPicPr>
          <p:nvPr/>
        </p:nvPicPr>
        <p:blipFill>
          <a:blip r:embed="rId4" cstate="print">
            <a:alphaModFix amt="67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86625" y="6129339"/>
            <a:ext cx="1534122" cy="3959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Прямоугольник 18"/>
          <p:cNvSpPr/>
          <p:nvPr/>
        </p:nvSpPr>
        <p:spPr>
          <a:xfrm>
            <a:off x="395536" y="5004465"/>
            <a:ext cx="3456429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sz="1600" dirty="0">
                <a:latin typeface="Calibri" panose="020F0502020204030204" pitchFamily="34" charset="0"/>
              </a:rPr>
              <a:t>Стоимость </a:t>
            </a:r>
            <a:r>
              <a:rPr lang="ru-RU" sz="1600" dirty="0" smtClean="0">
                <a:latin typeface="Calibri" panose="020F0502020204030204" pitchFamily="34" charset="0"/>
              </a:rPr>
              <a:t>расшифровки: </a:t>
            </a:r>
          </a:p>
          <a:p>
            <a:r>
              <a:rPr lang="ru-RU" sz="1600" dirty="0" smtClean="0">
                <a:latin typeface="Calibri" panose="020F0502020204030204" pitchFamily="34" charset="0"/>
              </a:rPr>
              <a:t>3 рубля / минута</a:t>
            </a:r>
            <a:r>
              <a:rPr lang="en-US" sz="1600" dirty="0" smtClean="0">
                <a:latin typeface="Calibri" panose="020F0502020204030204" pitchFamily="34" charset="0"/>
              </a:rPr>
              <a:t> (5</a:t>
            </a:r>
            <a:r>
              <a:rPr lang="ru-RU" sz="1600" dirty="0" smtClean="0">
                <a:latin typeface="Calibri" panose="020F0502020204030204" pitchFamily="34" charset="0"/>
              </a:rPr>
              <a:t> центов)</a:t>
            </a:r>
          </a:p>
        </p:txBody>
      </p:sp>
      <p:pic>
        <p:nvPicPr>
          <p:cNvPr id="3" name="Рисунок 2"/>
          <p:cNvPicPr>
            <a:picLocks noChangeAspect="1"/>
          </p:cNvPicPr>
          <p:nvPr/>
        </p:nvPicPr>
        <p:blipFill rotWithShape="1">
          <a:blip r:embed="rId5" cstate="print"/>
          <a:srcRect l="28287" t="-15689" r="-44606" b="9700"/>
          <a:stretch/>
        </p:blipFill>
        <p:spPr>
          <a:xfrm>
            <a:off x="4860033" y="-1361959"/>
            <a:ext cx="6980807" cy="9204122"/>
          </a:xfrm>
          <a:prstGeom prst="ellipse">
            <a:avLst/>
          </a:prstGeom>
        </p:spPr>
      </p:pic>
      <p:sp>
        <p:nvSpPr>
          <p:cNvPr id="8" name="Shape 549"/>
          <p:cNvSpPr/>
          <p:nvPr/>
        </p:nvSpPr>
        <p:spPr>
          <a:xfrm>
            <a:off x="4931228" y="-2043608"/>
            <a:ext cx="8877301" cy="10225135"/>
          </a:xfrm>
          <a:prstGeom prst="ellipse">
            <a:avLst/>
          </a:prstGeom>
          <a:ln w="317500">
            <a:solidFill>
              <a:srgbClr val="56C8F8"/>
            </a:solidFill>
            <a:miter lim="400000"/>
          </a:ln>
        </p:spPr>
        <p:txBody>
          <a:bodyPr lIns="25400" tIns="25400" rIns="25400" bIns="25400" anchor="ctr"/>
          <a:lstStyle/>
          <a:p>
            <a:pPr algn="ctr" defTabSz="412750">
              <a:defRPr b="0">
                <a:solidFill>
                  <a:srgbClr val="FFFFFF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sz="900"/>
          </a:p>
        </p:txBody>
      </p:sp>
      <p:grpSp>
        <p:nvGrpSpPr>
          <p:cNvPr id="14" name="Группа 13"/>
          <p:cNvGrpSpPr/>
          <p:nvPr/>
        </p:nvGrpSpPr>
        <p:grpSpPr>
          <a:xfrm>
            <a:off x="323528" y="1817380"/>
            <a:ext cx="3796112" cy="387484"/>
            <a:chOff x="798286" y="1934411"/>
            <a:chExt cx="4387994" cy="387484"/>
          </a:xfrm>
        </p:grpSpPr>
        <p:sp>
          <p:nvSpPr>
            <p:cNvPr id="2" name="TextBox 1"/>
            <p:cNvSpPr txBox="1"/>
            <p:nvPr/>
          </p:nvSpPr>
          <p:spPr>
            <a:xfrm>
              <a:off x="798286" y="1934411"/>
              <a:ext cx="882371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ru-RU" dirty="0" smtClean="0">
                  <a:latin typeface="Calibri" panose="020F0502020204030204" pitchFamily="34" charset="0"/>
                  <a:ea typeface="Trebuchet MS" charset="0"/>
                  <a:cs typeface="Trebuchet MS" charset="0"/>
                </a:rPr>
                <a:t>Через</a:t>
              </a:r>
              <a:endParaRPr lang="ru-RU" dirty="0">
                <a:latin typeface="Calibri" panose="020F0502020204030204" pitchFamily="34" charset="0"/>
                <a:ea typeface="Trebuchet MS" charset="0"/>
                <a:cs typeface="Trebuchet MS" charset="0"/>
              </a:endParaRPr>
            </a:p>
          </p:txBody>
        </p:sp>
        <p:sp>
          <p:nvSpPr>
            <p:cNvPr id="10" name="Прямоугольник 9"/>
            <p:cNvSpPr/>
            <p:nvPr/>
          </p:nvSpPr>
          <p:spPr>
            <a:xfrm>
              <a:off x="2906497" y="1952563"/>
              <a:ext cx="2279783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ru-RU" dirty="0">
                  <a:latin typeface="Calibri" panose="020F0502020204030204" pitchFamily="34" charset="0"/>
                  <a:ea typeface="Trebuchet MS" charset="0"/>
                  <a:cs typeface="Trebuchet MS" charset="0"/>
                </a:rPr>
                <a:t>CLOUD SPEECH API</a:t>
              </a:r>
            </a:p>
          </p:txBody>
        </p:sp>
        <p:pic>
          <p:nvPicPr>
            <p:cNvPr id="11" name="Рисунок 10"/>
            <p:cNvPicPr>
              <a:picLocks noChangeAspect="1"/>
            </p:cNvPicPr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1794921" y="1965162"/>
              <a:ext cx="1099096" cy="344134"/>
            </a:xfrm>
            <a:prstGeom prst="rect">
              <a:avLst/>
            </a:prstGeom>
          </p:spPr>
        </p:pic>
      </p:grpSp>
      <p:pic>
        <p:nvPicPr>
          <p:cNvPr id="17" name="Picture 2" descr="C:\Users\filippov\Desktop\Untitled-2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8751" y="6071738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2417812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Прямоугольник 9"/>
          <p:cNvSpPr/>
          <p:nvPr/>
        </p:nvSpPr>
        <p:spPr>
          <a:xfrm>
            <a:off x="160731" y="1071565"/>
            <a:ext cx="5722148" cy="4929187"/>
          </a:xfrm>
          <a:prstGeom prst="rect">
            <a:avLst/>
          </a:prstGeom>
          <a:solidFill>
            <a:schemeClr val="bg1">
              <a:alpha val="8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sz="1200" dirty="0">
              <a:latin typeface="Calibri" charset="0"/>
            </a:endParaRPr>
          </a:p>
        </p:txBody>
      </p:sp>
      <p:sp>
        <p:nvSpPr>
          <p:cNvPr id="3" name="Прямоугольник 2"/>
          <p:cNvSpPr/>
          <p:nvPr/>
        </p:nvSpPr>
        <p:spPr>
          <a:xfrm>
            <a:off x="461931" y="1464730"/>
            <a:ext cx="4630997" cy="31854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spcBef>
                <a:spcPts val="450"/>
              </a:spcBef>
              <a:buClr>
                <a:srgbClr val="00B0F0"/>
              </a:buClr>
              <a:buFont typeface="Arial" panose="020B0604020202020204" pitchFamily="34" charset="0"/>
              <a:buChar char="•"/>
            </a:pPr>
            <a:r>
              <a:rPr lang="ru-RU" sz="1600" dirty="0" smtClean="0">
                <a:latin typeface="Calibri" charset="0"/>
              </a:rPr>
              <a:t>Не </a:t>
            </a:r>
            <a:r>
              <a:rPr lang="ru-RU" sz="1600" dirty="0">
                <a:latin typeface="Calibri" charset="0"/>
              </a:rPr>
              <a:t>привязан к месту, офису </a:t>
            </a:r>
          </a:p>
          <a:p>
            <a:pPr marL="285750" indent="-285750">
              <a:spcBef>
                <a:spcPts val="450"/>
              </a:spcBef>
              <a:buClr>
                <a:srgbClr val="00B0F0"/>
              </a:buClr>
              <a:buFont typeface="Arial" panose="020B0604020202020204" pitchFamily="34" charset="0"/>
              <a:buChar char="•"/>
            </a:pPr>
            <a:r>
              <a:rPr lang="ru-RU" sz="1600" dirty="0">
                <a:latin typeface="Calibri" charset="0"/>
              </a:rPr>
              <a:t>Экономит на покупке </a:t>
            </a:r>
            <a:r>
              <a:rPr lang="en-US" sz="1600" dirty="0">
                <a:latin typeface="Calibri" charset="0"/>
              </a:rPr>
              <a:t>SIP-</a:t>
            </a:r>
            <a:r>
              <a:rPr lang="ru-RU" sz="1600" dirty="0">
                <a:latin typeface="Calibri" charset="0"/>
              </a:rPr>
              <a:t>телефонных аппаратов</a:t>
            </a:r>
            <a:r>
              <a:rPr lang="en-US" sz="1600" dirty="0">
                <a:latin typeface="Calibri" charset="0"/>
              </a:rPr>
              <a:t> </a:t>
            </a:r>
            <a:r>
              <a:rPr lang="ru-RU" sz="1600" dirty="0">
                <a:latin typeface="Calibri" charset="0"/>
              </a:rPr>
              <a:t>, программных </a:t>
            </a:r>
            <a:r>
              <a:rPr lang="en-US" sz="1600" dirty="0">
                <a:latin typeface="Calibri" charset="0"/>
              </a:rPr>
              <a:t>SIP-</a:t>
            </a:r>
            <a:r>
              <a:rPr lang="ru-RU" sz="1600" dirty="0">
                <a:latin typeface="Calibri" charset="0"/>
              </a:rPr>
              <a:t>аппаратов </a:t>
            </a:r>
          </a:p>
          <a:p>
            <a:pPr marL="285750" indent="-285750">
              <a:spcBef>
                <a:spcPts val="450"/>
              </a:spcBef>
              <a:buClr>
                <a:srgbClr val="00B0F0"/>
              </a:buClr>
              <a:buFont typeface="Arial" panose="020B0604020202020204" pitchFamily="34" charset="0"/>
              <a:buChar char="•"/>
            </a:pPr>
            <a:r>
              <a:rPr lang="ru-RU" sz="1600" dirty="0">
                <a:latin typeface="Calibri" charset="0"/>
              </a:rPr>
              <a:t>Позволяет отключить перенаправление на мобильные телефоны и сэкономить на этом </a:t>
            </a:r>
            <a:endParaRPr lang="en-US" sz="1600" dirty="0">
              <a:latin typeface="Calibri" charset="0"/>
            </a:endParaRPr>
          </a:p>
          <a:p>
            <a:pPr marL="285750" indent="-285750">
              <a:spcBef>
                <a:spcPts val="450"/>
              </a:spcBef>
              <a:buClr>
                <a:srgbClr val="00B0F0"/>
              </a:buClr>
              <a:buFont typeface="Arial" panose="020B0604020202020204" pitchFamily="34" charset="0"/>
              <a:buChar char="•"/>
            </a:pPr>
            <a:r>
              <a:rPr lang="ru-RU" sz="1600" dirty="0">
                <a:latin typeface="Calibri" charset="0"/>
              </a:rPr>
              <a:t>Поддерживает переадресацию и удержание звонков </a:t>
            </a:r>
          </a:p>
          <a:p>
            <a:pPr marL="285750" indent="-285750">
              <a:spcBef>
                <a:spcPts val="450"/>
              </a:spcBef>
              <a:buClr>
                <a:srgbClr val="00B0F0"/>
              </a:buClr>
              <a:buFont typeface="Arial" panose="020B0604020202020204" pitchFamily="34" charset="0"/>
              <a:buChar char="•"/>
            </a:pPr>
            <a:r>
              <a:rPr lang="ru-RU" sz="1600" dirty="0">
                <a:latin typeface="Calibri" charset="0"/>
              </a:rPr>
              <a:t>Поддерживает звонки на стационарные телефонные аппараты </a:t>
            </a:r>
          </a:p>
          <a:p>
            <a:pPr marL="285750" indent="-285750">
              <a:spcBef>
                <a:spcPts val="450"/>
              </a:spcBef>
              <a:buClr>
                <a:srgbClr val="00B0F0"/>
              </a:buClr>
              <a:buFont typeface="Arial" panose="020B0604020202020204" pitchFamily="34" charset="0"/>
              <a:buChar char="•"/>
            </a:pPr>
            <a:r>
              <a:rPr lang="ru-RU" sz="1600" dirty="0" smtClean="0">
                <a:latin typeface="Calibri" charset="0"/>
              </a:rPr>
              <a:t>Работает </a:t>
            </a:r>
            <a:r>
              <a:rPr lang="ru-RU" sz="1600" dirty="0">
                <a:latin typeface="Calibri" charset="0"/>
              </a:rPr>
              <a:t>на планшетах и смартфонах    </a:t>
            </a:r>
          </a:p>
          <a:p>
            <a:pPr marL="285750" indent="-285750">
              <a:spcBef>
                <a:spcPts val="450"/>
              </a:spcBef>
              <a:buClr>
                <a:srgbClr val="00B0F0"/>
              </a:buClr>
              <a:buFont typeface="Arial" panose="020B0604020202020204" pitchFamily="34" charset="0"/>
              <a:buChar char="•"/>
            </a:pPr>
            <a:r>
              <a:rPr lang="ru-RU" sz="1600" dirty="0">
                <a:latin typeface="Calibri" charset="0"/>
              </a:rPr>
              <a:t>Интегрирован с Битрикс24.</a:t>
            </a:r>
            <a:r>
              <a:rPr lang="en-US" sz="1600" dirty="0">
                <a:latin typeface="Calibri" charset="0"/>
              </a:rPr>
              <a:t>CRM</a:t>
            </a:r>
            <a:endParaRPr lang="ru-RU" sz="1600" dirty="0">
              <a:latin typeface="Calibri" charset="0"/>
            </a:endParaRPr>
          </a:p>
        </p:txBody>
      </p:sp>
      <p:sp>
        <p:nvSpPr>
          <p:cNvPr id="8" name="Прямоугольник 7"/>
          <p:cNvSpPr/>
          <p:nvPr/>
        </p:nvSpPr>
        <p:spPr>
          <a:xfrm>
            <a:off x="722836" y="4674019"/>
            <a:ext cx="145398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ru-RU" dirty="0" smtClean="0"/>
              <a:t>Бесплатно</a:t>
            </a:r>
            <a:r>
              <a:rPr lang="en-US" dirty="0" smtClean="0"/>
              <a:t>!</a:t>
            </a:r>
            <a:r>
              <a:rPr lang="ru-RU" dirty="0" smtClean="0"/>
              <a:t> </a:t>
            </a:r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587773" y="479459"/>
            <a:ext cx="5001882" cy="6001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3300" b="1" dirty="0">
                <a:latin typeface="Calibri" charset="0"/>
              </a:rPr>
              <a:t>Битрикс24.Софтфон (</a:t>
            </a:r>
            <a:r>
              <a:rPr lang="en-US" sz="3300" b="1" dirty="0">
                <a:latin typeface="Calibri" charset="0"/>
              </a:rPr>
              <a:t>VoIP)</a:t>
            </a:r>
            <a:endParaRPr lang="ru-RU" sz="1350" b="1" dirty="0">
              <a:latin typeface="Calibri" charset="0"/>
            </a:endParaRPr>
          </a:p>
        </p:txBody>
      </p:sp>
      <p:grpSp>
        <p:nvGrpSpPr>
          <p:cNvPr id="14" name="Группа 13"/>
          <p:cNvGrpSpPr/>
          <p:nvPr/>
        </p:nvGrpSpPr>
        <p:grpSpPr>
          <a:xfrm>
            <a:off x="5423630" y="2120324"/>
            <a:ext cx="1851488" cy="2684111"/>
            <a:chOff x="6936964" y="739926"/>
            <a:chExt cx="4730620" cy="6858000"/>
          </a:xfrm>
        </p:grpSpPr>
        <p:pic>
          <p:nvPicPr>
            <p:cNvPr id="11" name="Изображение 10"/>
            <p:cNvPicPr>
              <a:picLocks noChangeAspect="1"/>
            </p:cNvPicPr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6936964" y="739926"/>
              <a:ext cx="4730620" cy="6858000"/>
            </a:xfrm>
            <a:prstGeom prst="rect">
              <a:avLst/>
            </a:prstGeom>
          </p:spPr>
        </p:pic>
        <p:pic>
          <p:nvPicPr>
            <p:cNvPr id="9" name="Изображение 8"/>
            <p:cNvPicPr>
              <a:picLocks noChangeAspect="1"/>
            </p:cNvPicPr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7781939" y="1387922"/>
              <a:ext cx="3040669" cy="5405633"/>
            </a:xfrm>
            <a:prstGeom prst="rect">
              <a:avLst/>
            </a:prstGeom>
          </p:spPr>
        </p:pic>
      </p:grpSp>
      <p:pic>
        <p:nvPicPr>
          <p:cNvPr id="15" name="Изображение 14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7672207" y="4927355"/>
            <a:ext cx="783911" cy="783911"/>
          </a:xfrm>
          <a:prstGeom prst="rect">
            <a:avLst/>
          </a:prstGeom>
        </p:spPr>
      </p:pic>
      <p:pic>
        <p:nvPicPr>
          <p:cNvPr id="16" name="Изображение 15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5732175" y="4854020"/>
            <a:ext cx="1253813" cy="940360"/>
          </a:xfrm>
          <a:prstGeom prst="rect">
            <a:avLst/>
          </a:prstGeom>
        </p:spPr>
      </p:pic>
      <p:grpSp>
        <p:nvGrpSpPr>
          <p:cNvPr id="17" name="Группа 16"/>
          <p:cNvGrpSpPr/>
          <p:nvPr/>
        </p:nvGrpSpPr>
        <p:grpSpPr>
          <a:xfrm>
            <a:off x="7394057" y="2211029"/>
            <a:ext cx="1299159" cy="2604527"/>
            <a:chOff x="8588692" y="583549"/>
            <a:chExt cx="2902106" cy="5818081"/>
          </a:xfrm>
        </p:grpSpPr>
        <p:pic>
          <p:nvPicPr>
            <p:cNvPr id="18" name="Изображение 17"/>
            <p:cNvPicPr>
              <a:picLocks noChangeAspect="1"/>
            </p:cNvPicPr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8588692" y="583549"/>
              <a:ext cx="2902106" cy="5818081"/>
            </a:xfrm>
            <a:prstGeom prst="rect">
              <a:avLst/>
            </a:prstGeom>
          </p:spPr>
        </p:pic>
        <p:pic>
          <p:nvPicPr>
            <p:cNvPr id="19" name="Изображение 18"/>
            <p:cNvPicPr>
              <a:picLocks noChangeAspect="1"/>
            </p:cNvPicPr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8931909" y="1523503"/>
              <a:ext cx="2215672" cy="3932817"/>
            </a:xfrm>
            <a:prstGeom prst="rect">
              <a:avLst/>
            </a:prstGeom>
          </p:spPr>
        </p:pic>
      </p:grpSp>
      <p:pic>
        <p:nvPicPr>
          <p:cNvPr id="20" name="Picture 2" descr="C:\Users\filippov\Desktop\Untitled-2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58000" y="6075100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0955847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Box 11"/>
          <p:cNvSpPr txBox="1"/>
          <p:nvPr/>
        </p:nvSpPr>
        <p:spPr>
          <a:xfrm>
            <a:off x="587773" y="479459"/>
            <a:ext cx="441627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5400" dirty="0" err="1">
                <a:latin typeface="Calibri" panose="020F0502020204030204" pitchFamily="34" charset="0"/>
              </a:rPr>
              <a:t>Обзвон</a:t>
            </a:r>
            <a:endParaRPr lang="ru-RU" sz="5400" b="1" dirty="0">
              <a:latin typeface="Calibri" panose="020F0502020204030204" pitchFamily="34" charset="0"/>
            </a:endParaRPr>
          </a:p>
        </p:txBody>
      </p:sp>
      <p:pic>
        <p:nvPicPr>
          <p:cNvPr id="20" name="Picture 2" descr="C:\Users\filippov\Desktop\Untitled-2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7773" y="6100274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21" name="Группа 20"/>
          <p:cNvGrpSpPr/>
          <p:nvPr/>
        </p:nvGrpSpPr>
        <p:grpSpPr>
          <a:xfrm>
            <a:off x="2295790" y="1249438"/>
            <a:ext cx="7692754" cy="5013686"/>
            <a:chOff x="-584628" y="-1213250"/>
            <a:chExt cx="13884392" cy="9049032"/>
          </a:xfrm>
        </p:grpSpPr>
        <p:grpSp>
          <p:nvGrpSpPr>
            <p:cNvPr id="22" name="Группа 21"/>
            <p:cNvGrpSpPr/>
            <p:nvPr/>
          </p:nvGrpSpPr>
          <p:grpSpPr>
            <a:xfrm>
              <a:off x="-584628" y="-1213250"/>
              <a:ext cx="13884392" cy="9049032"/>
              <a:chOff x="-584628" y="-1213250"/>
              <a:chExt cx="13884392" cy="9049032"/>
            </a:xfrm>
          </p:grpSpPr>
          <p:pic>
            <p:nvPicPr>
              <p:cNvPr id="24" name="001-MacBook-Silver.png"/>
              <p:cNvPicPr>
                <a:picLocks noChangeAspect="1"/>
              </p:cNvPicPr>
              <p:nvPr/>
            </p:nvPicPr>
            <p:blipFill>
              <a:blip r:embed="rId4" cstate="print">
                <a:extLst/>
              </a:blip>
              <a:stretch>
                <a:fillRect/>
              </a:stretch>
            </p:blipFill>
            <p:spPr>
              <a:xfrm>
                <a:off x="-584628" y="-1213250"/>
                <a:ext cx="13884392" cy="9049032"/>
              </a:xfrm>
              <a:prstGeom prst="rect">
                <a:avLst/>
              </a:prstGeom>
              <a:ln w="12700">
                <a:miter lim="400000"/>
              </a:ln>
            </p:spPr>
          </p:pic>
          <p:sp>
            <p:nvSpPr>
              <p:cNvPr id="25" name="Прямоугольник 24"/>
              <p:cNvSpPr/>
              <p:nvPr/>
            </p:nvSpPr>
            <p:spPr>
              <a:xfrm>
                <a:off x="5814000" y="5929200"/>
                <a:ext cx="640800" cy="148184"/>
              </a:xfrm>
              <a:prstGeom prst="rect">
                <a:avLst/>
              </a:prstGeom>
              <a:solidFill>
                <a:srgbClr val="1D1E2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ru-RU" dirty="0">
                  <a:latin typeface="Trebuchet MS Обычный" charset="0"/>
                </a:endParaRPr>
              </a:p>
            </p:txBody>
          </p:sp>
        </p:grpSp>
        <p:sp>
          <p:nvSpPr>
            <p:cNvPr id="23" name="Прямоугольник 22"/>
            <p:cNvSpPr/>
            <p:nvPr/>
          </p:nvSpPr>
          <p:spPr>
            <a:xfrm>
              <a:off x="2119745" y="665018"/>
              <a:ext cx="7938655" cy="5091546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 dirty="0">
                <a:latin typeface="Trebuchet MS Обычный" charset="0"/>
              </a:endParaRPr>
            </a:p>
          </p:txBody>
        </p:sp>
      </p:grpSp>
      <p:pic>
        <p:nvPicPr>
          <p:cNvPr id="26" name="Рисунок 25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851920" y="2397420"/>
            <a:ext cx="4324616" cy="2687764"/>
          </a:xfrm>
          <a:prstGeom prst="roundRect">
            <a:avLst>
              <a:gd name="adj" fmla="val 925"/>
            </a:avLst>
          </a:prstGeom>
        </p:spPr>
      </p:pic>
      <p:sp>
        <p:nvSpPr>
          <p:cNvPr id="2" name="Скругленный прямоугольник 1"/>
          <p:cNvSpPr/>
          <p:nvPr/>
        </p:nvSpPr>
        <p:spPr bwMode="auto">
          <a:xfrm>
            <a:off x="3851920" y="2397420"/>
            <a:ext cx="4324616" cy="2687764"/>
          </a:xfrm>
          <a:prstGeom prst="roundRect">
            <a:avLst>
              <a:gd name="adj" fmla="val 1942"/>
            </a:avLst>
          </a:prstGeom>
          <a:solidFill>
            <a:schemeClr val="tx1">
              <a:alpha val="52000"/>
            </a:schemeClr>
          </a:solidFill>
          <a:ln w="254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ru-RU" sz="1200" b="1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pic>
        <p:nvPicPr>
          <p:cNvPr id="27" name="Рисунок 26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4765509" y="2855770"/>
            <a:ext cx="2686811" cy="1797366"/>
          </a:xfrm>
          <a:prstGeom prst="rect">
            <a:avLst/>
          </a:prstGeom>
        </p:spPr>
      </p:pic>
      <p:sp>
        <p:nvSpPr>
          <p:cNvPr id="28" name="Shape 348"/>
          <p:cNvSpPr/>
          <p:nvPr/>
        </p:nvSpPr>
        <p:spPr>
          <a:xfrm rot="19777415">
            <a:off x="2831713" y="1643873"/>
            <a:ext cx="2531933" cy="177870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0456" extrusionOk="0">
                <a:moveTo>
                  <a:pt x="0" y="3186"/>
                </a:moveTo>
                <a:cubicBezTo>
                  <a:pt x="4602" y="-1144"/>
                  <a:pt x="10308" y="-1054"/>
                  <a:pt x="14856" y="3420"/>
                </a:cubicBezTo>
                <a:cubicBezTo>
                  <a:pt x="18616" y="7119"/>
                  <a:pt x="21105" y="13406"/>
                  <a:pt x="21600" y="20456"/>
                </a:cubicBezTo>
              </a:path>
            </a:pathLst>
          </a:custGeom>
          <a:ln w="63500" cap="rnd">
            <a:solidFill>
              <a:srgbClr val="0066A1"/>
            </a:solidFill>
            <a:custDash>
              <a:ds d="100000" sp="200000"/>
            </a:custDash>
            <a:headEnd type="oval"/>
            <a:tailEnd type="stealth"/>
          </a:ln>
        </p:spPr>
        <p:txBody>
          <a:bodyPr lIns="60960" tIns="60960" rIns="60960" bIns="60960"/>
          <a:lstStyle/>
          <a:p>
            <a:endParaRPr sz="900" dirty="0">
              <a:latin typeface="Trebuchet MS Обычный" charset="0"/>
            </a:endParaRPr>
          </a:p>
        </p:txBody>
      </p:sp>
      <p:sp>
        <p:nvSpPr>
          <p:cNvPr id="29" name="Прямоугольник 28"/>
          <p:cNvSpPr/>
          <p:nvPr/>
        </p:nvSpPr>
        <p:spPr>
          <a:xfrm>
            <a:off x="671313" y="2780928"/>
            <a:ext cx="2900609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1200"/>
              </a:spcBef>
            </a:pPr>
            <a:r>
              <a:rPr lang="ru-RU" sz="2000" dirty="0" err="1" smtClean="0">
                <a:latin typeface="Calibri" panose="020F0502020204030204" pitchFamily="34" charset="0"/>
              </a:rPr>
              <a:t>Обзвон</a:t>
            </a:r>
            <a:r>
              <a:rPr lang="ru-RU" sz="2000" dirty="0" smtClean="0">
                <a:latin typeface="Calibri" panose="020F0502020204030204" pitchFamily="34" charset="0"/>
              </a:rPr>
              <a:t> идет по очереди: последовательно открываются карточки </a:t>
            </a:r>
            <a:r>
              <a:rPr lang="en-US" sz="2000" dirty="0" smtClean="0">
                <a:latin typeface="Calibri" panose="020F0502020204030204" pitchFamily="34" charset="0"/>
              </a:rPr>
              <a:t>CRM</a:t>
            </a:r>
            <a:endParaRPr lang="ru-RU" sz="2000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402225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Рисунок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-575018" y="0"/>
            <a:ext cx="10289572" cy="6858000"/>
          </a:xfrm>
          <a:prstGeom prst="rect">
            <a:avLst/>
          </a:prstGeom>
        </p:spPr>
      </p:pic>
      <p:sp>
        <p:nvSpPr>
          <p:cNvPr id="7" name="Прямоугольник 6"/>
          <p:cNvSpPr/>
          <p:nvPr/>
        </p:nvSpPr>
        <p:spPr>
          <a:xfrm>
            <a:off x="-575018" y="12192"/>
            <a:ext cx="10289572" cy="6858000"/>
          </a:xfrm>
          <a:prstGeom prst="rect">
            <a:avLst/>
          </a:prstGeom>
          <a:solidFill>
            <a:schemeClr val="tx1">
              <a:alpha val="6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" name="Прямоугольник 1"/>
          <p:cNvSpPr/>
          <p:nvPr/>
        </p:nvSpPr>
        <p:spPr>
          <a:xfrm>
            <a:off x="378768" y="2690321"/>
            <a:ext cx="8382000" cy="707886"/>
          </a:xfrm>
          <a:prstGeom prst="rect">
            <a:avLst/>
          </a:prstGeom>
          <a:noFill/>
          <a:ln w="12700">
            <a:solidFill>
              <a:schemeClr val="bg1"/>
            </a:solidFill>
            <a:prstDash val="solid"/>
          </a:ln>
        </p:spPr>
        <p:txBody>
          <a:bodyPr wrap="square">
            <a:spAutoFit/>
          </a:bodyPr>
          <a:lstStyle/>
          <a:p>
            <a:pPr algn="ctr"/>
            <a:r>
              <a:rPr lang="ru-RU" sz="4000" dirty="0" smtClean="0">
                <a:solidFill>
                  <a:schemeClr val="bg1"/>
                </a:solidFill>
                <a:latin typeface="Calibri "/>
                <a:cs typeface="Arial"/>
              </a:rPr>
              <a:t>КОММУНИКАЦИИ С КЛИЕНТАМИ</a:t>
            </a:r>
            <a:endParaRPr lang="ru-RU" sz="4000" dirty="0">
              <a:solidFill>
                <a:schemeClr val="bg1"/>
              </a:solidFill>
              <a:latin typeface="Calibri "/>
            </a:endParaRPr>
          </a:p>
        </p:txBody>
      </p:sp>
      <p:pic>
        <p:nvPicPr>
          <p:cNvPr id="2051" name="Picture 3" descr="C:\Users\filippov\Desktop\Untitled-4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58000" y="6076352"/>
            <a:ext cx="1676400" cy="3244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2353647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Прямоугольник 5"/>
          <p:cNvSpPr/>
          <p:nvPr/>
        </p:nvSpPr>
        <p:spPr>
          <a:xfrm>
            <a:off x="770722" y="3529366"/>
            <a:ext cx="4308335" cy="11772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34565">
              <a:buClr>
                <a:srgbClr val="0070C0"/>
              </a:buClr>
            </a:pPr>
            <a:r>
              <a:rPr lang="ru-RU" sz="1500" b="0" dirty="0">
                <a:solidFill>
                  <a:srgbClr val="353535"/>
                </a:solidFill>
                <a:latin typeface="Calibri" charset="0"/>
                <a:ea typeface="Calibri" charset="0"/>
                <a:cs typeface="Calibri" charset="0"/>
              </a:rPr>
              <a:t>В мессенджерах:</a:t>
            </a:r>
            <a:endParaRPr lang="en-US" sz="1500" b="0" dirty="0">
              <a:solidFill>
                <a:srgbClr val="353535"/>
              </a:solidFill>
              <a:latin typeface="Calibri" charset="0"/>
              <a:ea typeface="Calibri" charset="0"/>
              <a:cs typeface="Calibri" charset="0"/>
            </a:endParaRPr>
          </a:p>
          <a:p>
            <a:pPr marL="334565">
              <a:buClr>
                <a:srgbClr val="0070C0"/>
              </a:buClr>
            </a:pPr>
            <a:endParaRPr lang="ru-RU" sz="1050" b="0" dirty="0">
              <a:solidFill>
                <a:srgbClr val="353535"/>
              </a:solidFill>
              <a:latin typeface="Calibri" charset="0"/>
              <a:ea typeface="Calibri" charset="0"/>
              <a:cs typeface="Calibri" charset="0"/>
            </a:endParaRPr>
          </a:p>
          <a:p>
            <a:pPr marL="540544" indent="-205979">
              <a:buClr>
                <a:srgbClr val="5DCCF6"/>
              </a:buClr>
              <a:buFont typeface="Arial" charset="0"/>
              <a:buChar char="•"/>
            </a:pPr>
            <a:r>
              <a:rPr lang="ru-RU" sz="1500" b="0" dirty="0">
                <a:solidFill>
                  <a:srgbClr val="353535"/>
                </a:solidFill>
                <a:latin typeface="Calibri" charset="0"/>
                <a:ea typeface="Calibri" charset="0"/>
                <a:cs typeface="Calibri" charset="0"/>
              </a:rPr>
              <a:t>Быстро: ответ приходит мгновенно </a:t>
            </a:r>
          </a:p>
          <a:p>
            <a:pPr marL="540544" indent="-205979">
              <a:buClr>
                <a:srgbClr val="5DCCF6"/>
              </a:buClr>
              <a:buFont typeface="Arial" charset="0"/>
              <a:buChar char="•"/>
            </a:pPr>
            <a:r>
              <a:rPr lang="ru-RU" sz="1500" b="0" dirty="0">
                <a:solidFill>
                  <a:srgbClr val="353535"/>
                </a:solidFill>
                <a:latin typeface="Calibri" charset="0"/>
                <a:ea typeface="Calibri" charset="0"/>
                <a:cs typeface="Calibri" charset="0"/>
              </a:rPr>
              <a:t>Доступно: много дешевых смартфонов</a:t>
            </a:r>
          </a:p>
          <a:p>
            <a:pPr marL="540544" indent="-205979">
              <a:buClr>
                <a:srgbClr val="5DCCF6"/>
              </a:buClr>
              <a:buFont typeface="Arial" charset="0"/>
              <a:buChar char="•"/>
            </a:pPr>
            <a:r>
              <a:rPr lang="ru-RU" sz="1500" b="0" dirty="0">
                <a:solidFill>
                  <a:srgbClr val="353535"/>
                </a:solidFill>
                <a:latin typeface="Calibri" charset="0"/>
                <a:ea typeface="Calibri" charset="0"/>
                <a:cs typeface="Calibri" charset="0"/>
              </a:rPr>
              <a:t>Удобно: телефон всегда с собой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27445" y="402451"/>
            <a:ext cx="9143999" cy="830948"/>
          </a:xfrm>
          <a:prstGeom prst="rect">
            <a:avLst/>
          </a:prstGeom>
          <a:solidFill>
            <a:schemeClr val="bg1"/>
          </a:solidFill>
        </p:spPr>
        <p:txBody>
          <a:bodyPr wrap="square" lIns="91392" tIns="45696" rIns="91392" bIns="45696">
            <a:spAutoFit/>
          </a:bodyPr>
          <a:lstStyle>
            <a:defPPr>
              <a:defRPr lang="ru-RU"/>
            </a:defPPr>
            <a:lvl1pPr algn="ctr" defTabSz="913425">
              <a:lnSpc>
                <a:spcPct val="150000"/>
              </a:lnSpc>
              <a:buClr>
                <a:prstClr val="white"/>
              </a:buClr>
              <a:defRPr sz="4267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lvl1pPr>
          </a:lstStyle>
          <a:p>
            <a:r>
              <a:rPr lang="ru-RU" sz="3200" dirty="0"/>
              <a:t>Все переписываются в мессенджерах</a:t>
            </a:r>
          </a:p>
        </p:txBody>
      </p:sp>
      <p:pic>
        <p:nvPicPr>
          <p:cNvPr id="8" name="Изображение 7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248452" y="1959556"/>
            <a:ext cx="755560" cy="758933"/>
          </a:xfrm>
          <a:prstGeom prst="rect">
            <a:avLst/>
          </a:prstGeom>
        </p:spPr>
      </p:pic>
      <p:pic>
        <p:nvPicPr>
          <p:cNvPr id="9" name="Изображение 8"/>
          <p:cNvPicPr>
            <a:picLocks noChangeAspect="1"/>
          </p:cNvPicPr>
          <p:nvPr/>
        </p:nvPicPr>
        <p:blipFill rotWithShape="1">
          <a:blip r:embed="rId3" cstate="print"/>
          <a:srcRect l="17309" t="18598" r="18384" b="15283"/>
          <a:stretch/>
        </p:blipFill>
        <p:spPr>
          <a:xfrm>
            <a:off x="2100337" y="1959555"/>
            <a:ext cx="762001" cy="783469"/>
          </a:xfrm>
          <a:prstGeom prst="rect">
            <a:avLst/>
          </a:prstGeom>
        </p:spPr>
      </p:pic>
      <p:pic>
        <p:nvPicPr>
          <p:cNvPr id="10" name="Изображение 9"/>
          <p:cNvPicPr>
            <a:picLocks noChangeAspect="1"/>
          </p:cNvPicPr>
          <p:nvPr/>
        </p:nvPicPr>
        <p:blipFill rotWithShape="1">
          <a:blip r:embed="rId4" cstate="print"/>
          <a:srcRect l="4990" t="7990" r="13178" b="9000"/>
          <a:stretch/>
        </p:blipFill>
        <p:spPr>
          <a:xfrm>
            <a:off x="5307007" y="1945215"/>
            <a:ext cx="762298" cy="773276"/>
          </a:xfrm>
          <a:prstGeom prst="rect">
            <a:avLst/>
          </a:prstGeom>
        </p:spPr>
      </p:pic>
      <p:pic>
        <p:nvPicPr>
          <p:cNvPr id="12" name="Изображение 11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230622" y="2027493"/>
            <a:ext cx="584209" cy="584209"/>
          </a:xfrm>
          <a:prstGeom prst="rect">
            <a:avLst/>
          </a:prstGeom>
        </p:spPr>
      </p:pic>
      <p:pic>
        <p:nvPicPr>
          <p:cNvPr id="13" name="Изображение 12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1129064" y="1995775"/>
            <a:ext cx="602940" cy="602940"/>
          </a:xfrm>
          <a:prstGeom prst="rect">
            <a:avLst/>
          </a:prstGeom>
        </p:spPr>
      </p:pic>
      <p:sp>
        <p:nvSpPr>
          <p:cNvPr id="14" name="Прямоугольник 13"/>
          <p:cNvSpPr/>
          <p:nvPr/>
        </p:nvSpPr>
        <p:spPr>
          <a:xfrm>
            <a:off x="1626512" y="1196530"/>
            <a:ext cx="6105133" cy="41549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ru-RU" sz="2100" b="0" dirty="0">
                <a:solidFill>
                  <a:srgbClr val="353535"/>
                </a:solidFill>
                <a:latin typeface="Calibri" charset="0"/>
                <a:ea typeface="Calibri" charset="0"/>
                <a:cs typeface="Calibri" charset="0"/>
              </a:rPr>
              <a:t>Люди привыкли общаться через цифровые каналы </a:t>
            </a:r>
          </a:p>
        </p:txBody>
      </p:sp>
      <p:pic>
        <p:nvPicPr>
          <p:cNvPr id="17" name="Изображение 16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6437630" y="1928237"/>
            <a:ext cx="832959" cy="814787"/>
          </a:xfrm>
          <a:prstGeom prst="rect">
            <a:avLst/>
          </a:prstGeom>
        </p:spPr>
      </p:pic>
      <p:sp>
        <p:nvSpPr>
          <p:cNvPr id="18" name="Прямоугольник 17"/>
          <p:cNvSpPr/>
          <p:nvPr/>
        </p:nvSpPr>
        <p:spPr>
          <a:xfrm>
            <a:off x="5079055" y="3529366"/>
            <a:ext cx="3592286" cy="11772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sz="1500" b="0" dirty="0">
                <a:solidFill>
                  <a:srgbClr val="353535"/>
                </a:solidFill>
                <a:latin typeface="Calibri" charset="0"/>
                <a:ea typeface="Calibri" charset="0"/>
                <a:cs typeface="Calibri" charset="0"/>
              </a:rPr>
              <a:t>Того же ждут от общения с компанией:</a:t>
            </a:r>
            <a:endParaRPr lang="en-US" sz="1500" b="0" dirty="0">
              <a:solidFill>
                <a:srgbClr val="353535"/>
              </a:solidFill>
              <a:latin typeface="Calibri" charset="0"/>
              <a:ea typeface="Calibri" charset="0"/>
              <a:cs typeface="Calibri" charset="0"/>
            </a:endParaRPr>
          </a:p>
          <a:p>
            <a:r>
              <a:rPr lang="ru-RU" sz="1050" b="0" dirty="0">
                <a:solidFill>
                  <a:srgbClr val="353535"/>
                </a:solidFill>
                <a:latin typeface="Calibri" charset="0"/>
                <a:ea typeface="Calibri" charset="0"/>
                <a:cs typeface="Calibri" charset="0"/>
              </a:rPr>
              <a:t> </a:t>
            </a:r>
          </a:p>
          <a:p>
            <a:pPr marL="540544" indent="-205979">
              <a:buClr>
                <a:srgbClr val="5DCCF6"/>
              </a:buClr>
              <a:buFont typeface="Arial" charset="0"/>
              <a:buChar char="•"/>
              <a:tabLst>
                <a:tab pos="291704" algn="l"/>
              </a:tabLst>
            </a:pPr>
            <a:r>
              <a:rPr lang="ru-RU" sz="1500" b="0" dirty="0">
                <a:solidFill>
                  <a:srgbClr val="353535"/>
                </a:solidFill>
                <a:latin typeface="Calibri" charset="0"/>
                <a:ea typeface="Calibri" charset="0"/>
                <a:cs typeface="Calibri" charset="0"/>
              </a:rPr>
              <a:t>Скорости </a:t>
            </a:r>
          </a:p>
          <a:p>
            <a:pPr marL="540544" indent="-205979">
              <a:buClr>
                <a:srgbClr val="5DCCF6"/>
              </a:buClr>
              <a:buFont typeface="Arial" charset="0"/>
              <a:buChar char="•"/>
              <a:tabLst>
                <a:tab pos="291704" algn="l"/>
              </a:tabLst>
            </a:pPr>
            <a:r>
              <a:rPr lang="ru-RU" sz="1500" b="0" dirty="0">
                <a:solidFill>
                  <a:srgbClr val="353535"/>
                </a:solidFill>
                <a:latin typeface="Calibri" charset="0"/>
                <a:ea typeface="Calibri" charset="0"/>
                <a:cs typeface="Calibri" charset="0"/>
              </a:rPr>
              <a:t>Удобства</a:t>
            </a:r>
          </a:p>
          <a:p>
            <a:pPr marL="540544" indent="-205979">
              <a:buClr>
                <a:srgbClr val="5DCCF6"/>
              </a:buClr>
              <a:buFont typeface="Arial" charset="0"/>
              <a:buChar char="•"/>
              <a:tabLst>
                <a:tab pos="291704" algn="l"/>
              </a:tabLst>
            </a:pPr>
            <a:r>
              <a:rPr lang="ru-RU" sz="1500" b="0" dirty="0">
                <a:solidFill>
                  <a:srgbClr val="353535"/>
                </a:solidFill>
                <a:latin typeface="Calibri" charset="0"/>
                <a:ea typeface="Calibri" charset="0"/>
                <a:cs typeface="Calibri" charset="0"/>
              </a:rPr>
              <a:t>Личного внимания </a:t>
            </a:r>
          </a:p>
        </p:txBody>
      </p:sp>
      <p:sp>
        <p:nvSpPr>
          <p:cNvPr id="19" name="Прямоугольник 18"/>
          <p:cNvSpPr/>
          <p:nvPr/>
        </p:nvSpPr>
        <p:spPr>
          <a:xfrm>
            <a:off x="1732027" y="5169773"/>
            <a:ext cx="5752231" cy="3231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sz="1500" b="0" dirty="0">
                <a:solidFill>
                  <a:srgbClr val="353535"/>
                </a:solidFill>
                <a:latin typeface="Calibri" charset="0"/>
                <a:ea typeface="Calibri" charset="0"/>
                <a:cs typeface="Calibri" charset="0"/>
              </a:rPr>
              <a:t>Компании сейчас этого дать не могут. </a:t>
            </a:r>
            <a:r>
              <a:rPr lang="ru-RU" sz="1500" b="0" i="1" dirty="0">
                <a:solidFill>
                  <a:srgbClr val="353535"/>
                </a:solidFill>
                <a:latin typeface="Calibri" charset="0"/>
                <a:ea typeface="Calibri" charset="0"/>
                <a:cs typeface="Calibri" charset="0"/>
              </a:rPr>
              <a:t>Это долго, дорого и сложно.</a:t>
            </a:r>
            <a:endParaRPr lang="ru-RU" sz="1500" b="0" dirty="0"/>
          </a:p>
        </p:txBody>
      </p:sp>
      <p:pic>
        <p:nvPicPr>
          <p:cNvPr id="20" name="Изображение 19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7638888" y="2027476"/>
            <a:ext cx="610085" cy="610085"/>
          </a:xfrm>
          <a:prstGeom prst="rect">
            <a:avLst/>
          </a:prstGeom>
        </p:spPr>
      </p:pic>
      <p:pic>
        <p:nvPicPr>
          <p:cNvPr id="15" name="Picture 2" descr="C:\Users\filippov\Desktop\Untitled-2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58000" y="6075100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9610933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Прямоугольник 4"/>
          <p:cNvSpPr/>
          <p:nvPr/>
        </p:nvSpPr>
        <p:spPr>
          <a:xfrm>
            <a:off x="672232" y="2188389"/>
            <a:ext cx="3361796" cy="27674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Bef>
                <a:spcPts val="450"/>
              </a:spcBef>
              <a:spcAft>
                <a:spcPts val="450"/>
              </a:spcAft>
            </a:pPr>
            <a:r>
              <a:rPr lang="ru-RU" sz="3300" b="0" dirty="0">
                <a:latin typeface="Calibri" panose="020F0502020204030204" pitchFamily="34" charset="0"/>
                <a:cs typeface="Calibri" panose="020F0502020204030204" pitchFamily="34" charset="0"/>
              </a:rPr>
              <a:t>До АТС </a:t>
            </a:r>
          </a:p>
          <a:p>
            <a:pPr>
              <a:spcBef>
                <a:spcPts val="450"/>
              </a:spcBef>
              <a:spcAft>
                <a:spcPts val="450"/>
              </a:spcAft>
            </a:pPr>
            <a:endParaRPr lang="ru-RU" sz="1500" b="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spcBef>
                <a:spcPts val="450"/>
              </a:spcBef>
              <a:spcAft>
                <a:spcPts val="450"/>
              </a:spcAft>
            </a:pPr>
            <a:r>
              <a:rPr lang="ru-RU" sz="1500" b="0" dirty="0">
                <a:latin typeface="Calibri" panose="020F0502020204030204" pitchFamily="34" charset="0"/>
                <a:cs typeface="Calibri" panose="020F0502020204030204" pitchFamily="34" charset="0"/>
              </a:rPr>
              <a:t>В компаниях сейчас – как с телефоном до появления АТС: </a:t>
            </a:r>
          </a:p>
          <a:p>
            <a:pPr marL="257175" indent="-257175">
              <a:buClr>
                <a:srgbClr val="5DCCF6"/>
              </a:buClr>
              <a:buFont typeface="Arial" charset="0"/>
              <a:buChar char="•"/>
            </a:pPr>
            <a:r>
              <a:rPr lang="ru-RU" sz="1500" b="0" dirty="0">
                <a:latin typeface="Calibri" panose="020F0502020204030204" pitchFamily="34" charset="0"/>
                <a:cs typeface="Calibri" panose="020F0502020204030204" pitchFamily="34" charset="0"/>
              </a:rPr>
              <a:t>Не дозвониться</a:t>
            </a:r>
          </a:p>
          <a:p>
            <a:pPr marL="257175" indent="-257175">
              <a:buClr>
                <a:srgbClr val="5DCCF6"/>
              </a:buClr>
              <a:buFont typeface="Arial" charset="0"/>
              <a:buChar char="•"/>
            </a:pPr>
            <a:r>
              <a:rPr lang="ru-RU" sz="1500" b="0" dirty="0">
                <a:latin typeface="Calibri" panose="020F0502020204030204" pitchFamily="34" charset="0"/>
                <a:cs typeface="Calibri" panose="020F0502020204030204" pitchFamily="34" charset="0"/>
              </a:rPr>
              <a:t>Звонок не переключить</a:t>
            </a:r>
          </a:p>
          <a:p>
            <a:pPr marL="257175" indent="-257175">
              <a:buClr>
                <a:srgbClr val="5DCCF6"/>
              </a:buClr>
              <a:buFont typeface="Arial" charset="0"/>
              <a:buChar char="•"/>
            </a:pPr>
            <a:r>
              <a:rPr lang="ru-RU" sz="1500" b="0" dirty="0">
                <a:latin typeface="Calibri" panose="020F0502020204030204" pitchFamily="34" charset="0"/>
                <a:cs typeface="Calibri" panose="020F0502020204030204" pitchFamily="34" charset="0"/>
              </a:rPr>
              <a:t>Клиента не узнают</a:t>
            </a:r>
          </a:p>
          <a:p>
            <a:pPr marL="257175" indent="-257175">
              <a:buClr>
                <a:srgbClr val="5DCCF6"/>
              </a:buClr>
              <a:buFont typeface="Arial" charset="0"/>
              <a:buChar char="•"/>
            </a:pPr>
            <a:r>
              <a:rPr lang="ru-RU" sz="1500" b="0" dirty="0">
                <a:latin typeface="Calibri" panose="020F0502020204030204" pitchFamily="34" charset="0"/>
                <a:cs typeface="Calibri" panose="020F0502020204030204" pitchFamily="34" charset="0"/>
              </a:rPr>
              <a:t>Ему отвечают долго</a:t>
            </a:r>
          </a:p>
          <a:p>
            <a:pPr marL="257175" indent="-257175">
              <a:buClr>
                <a:srgbClr val="5DCCF6"/>
              </a:buClr>
              <a:buFont typeface="Arial" charset="0"/>
              <a:buChar char="•"/>
            </a:pPr>
            <a:r>
              <a:rPr lang="ru-RU" sz="1500" b="0" dirty="0">
                <a:latin typeface="Calibri" panose="020F0502020204030204" pitchFamily="34" charset="0"/>
                <a:cs typeface="Calibri" panose="020F0502020204030204" pitchFamily="34" charset="0"/>
              </a:rPr>
              <a:t>Клиент недоволен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0482" y="482733"/>
            <a:ext cx="9143999" cy="830948"/>
          </a:xfrm>
          <a:prstGeom prst="rect">
            <a:avLst/>
          </a:prstGeom>
          <a:solidFill>
            <a:schemeClr val="bg1"/>
          </a:solidFill>
        </p:spPr>
        <p:txBody>
          <a:bodyPr wrap="square" lIns="91392" tIns="45696" rIns="91392" bIns="45696">
            <a:spAutoFit/>
          </a:bodyPr>
          <a:lstStyle>
            <a:defPPr>
              <a:defRPr lang="ru-RU"/>
            </a:defPPr>
            <a:lvl1pPr algn="ctr" defTabSz="913425">
              <a:lnSpc>
                <a:spcPct val="150000"/>
              </a:lnSpc>
              <a:buClr>
                <a:prstClr val="white"/>
              </a:buClr>
              <a:defRPr sz="4267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lvl1pPr>
          </a:lstStyle>
          <a:p>
            <a:r>
              <a:rPr lang="ru-RU" sz="3200" dirty="0">
                <a:latin typeface="Calibri" panose="020F0502020204030204" pitchFamily="34" charset="0"/>
                <a:cs typeface="Calibri" panose="020F0502020204030204" pitchFamily="34" charset="0"/>
              </a:rPr>
              <a:t>История повторяется</a:t>
            </a:r>
          </a:p>
        </p:txBody>
      </p:sp>
      <p:sp>
        <p:nvSpPr>
          <p:cNvPr id="2" name="Прямоугольник 1"/>
          <p:cNvSpPr/>
          <p:nvPr/>
        </p:nvSpPr>
        <p:spPr>
          <a:xfrm>
            <a:off x="5127192" y="2188395"/>
            <a:ext cx="3733799" cy="269945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Bef>
                <a:spcPts val="450"/>
              </a:spcBef>
              <a:spcAft>
                <a:spcPts val="450"/>
              </a:spcAft>
            </a:pPr>
            <a:r>
              <a:rPr lang="ru-RU" sz="3300" b="0" dirty="0">
                <a:latin typeface="Calibri" panose="020F0502020204030204" pitchFamily="34" charset="0"/>
                <a:cs typeface="Calibri" panose="020F0502020204030204" pitchFamily="34" charset="0"/>
              </a:rPr>
              <a:t>Сегодня</a:t>
            </a:r>
            <a:r>
              <a:rPr lang="ru-RU" sz="2400" b="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pPr>
              <a:spcBef>
                <a:spcPts val="450"/>
              </a:spcBef>
              <a:spcAft>
                <a:spcPts val="450"/>
              </a:spcAft>
            </a:pPr>
            <a:endParaRPr lang="ru-RU" sz="1500" b="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spcBef>
                <a:spcPts val="450"/>
              </a:spcBef>
              <a:spcAft>
                <a:spcPts val="450"/>
              </a:spcAft>
            </a:pPr>
            <a:r>
              <a:rPr lang="ru-RU" sz="1500" b="0" dirty="0">
                <a:latin typeface="Calibri" panose="020F0502020204030204" pitchFamily="34" charset="0"/>
                <a:cs typeface="Calibri" panose="020F0502020204030204" pitchFamily="34" charset="0"/>
              </a:rPr>
              <a:t>Клиенты пишут в </a:t>
            </a:r>
            <a:r>
              <a:rPr lang="ru-RU" sz="1500" b="0" dirty="0" err="1">
                <a:latin typeface="Calibri" panose="020F0502020204030204" pitchFamily="34" charset="0"/>
                <a:cs typeface="Calibri" panose="020F0502020204030204" pitchFamily="34" charset="0"/>
              </a:rPr>
              <a:t>соцсети</a:t>
            </a:r>
            <a:r>
              <a:rPr lang="ru-RU" sz="1500" b="0" dirty="0">
                <a:latin typeface="Calibri" panose="020F0502020204030204" pitchFamily="34" charset="0"/>
                <a:cs typeface="Calibri" panose="020F0502020204030204" pitchFamily="34" charset="0"/>
              </a:rPr>
              <a:t> и мессенджеры:            </a:t>
            </a:r>
          </a:p>
          <a:p>
            <a:pPr>
              <a:spcBef>
                <a:spcPts val="450"/>
              </a:spcBef>
              <a:spcAft>
                <a:spcPts val="450"/>
              </a:spcAft>
            </a:pPr>
            <a:endParaRPr lang="ru-RU" sz="225" b="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57175" indent="-257175">
              <a:buClr>
                <a:srgbClr val="5DCCF6"/>
              </a:buClr>
              <a:buFont typeface="Arial" charset="0"/>
              <a:buChar char="•"/>
            </a:pPr>
            <a:r>
              <a:rPr lang="ru-RU" sz="1500" b="0" dirty="0">
                <a:latin typeface="Calibri" panose="020F0502020204030204" pitchFamily="34" charset="0"/>
                <a:cs typeface="Calibri" panose="020F0502020204030204" pitchFamily="34" charset="0"/>
              </a:rPr>
              <a:t>Перенаправить коллегам вопрос нельзя</a:t>
            </a:r>
          </a:p>
          <a:p>
            <a:pPr marL="257175" indent="-257175">
              <a:buClr>
                <a:srgbClr val="5DCCF6"/>
              </a:buClr>
              <a:buFont typeface="Arial" charset="0"/>
              <a:buChar char="•"/>
            </a:pPr>
            <a:r>
              <a:rPr lang="ru-RU" sz="1500" b="0" dirty="0">
                <a:latin typeface="Calibri" panose="020F0502020204030204" pitchFamily="34" charset="0"/>
                <a:cs typeface="Calibri" panose="020F0502020204030204" pitchFamily="34" charset="0"/>
              </a:rPr>
              <a:t>Нужно постоянно проверять новые сообщения в разных аккаунтах</a:t>
            </a:r>
          </a:p>
          <a:p>
            <a:pPr marL="257175" indent="-257175">
              <a:buClr>
                <a:srgbClr val="5DCCF6"/>
              </a:buClr>
              <a:buFont typeface="Arial" charset="0"/>
              <a:buChar char="•"/>
            </a:pPr>
            <a:r>
              <a:rPr lang="ru-RU" sz="1500" b="0" dirty="0">
                <a:latin typeface="Calibri" panose="020F0502020204030204" pitchFamily="34" charset="0"/>
                <a:cs typeface="Calibri" panose="020F0502020204030204" pitchFamily="34" charset="0"/>
              </a:rPr>
              <a:t>Отвечают долго </a:t>
            </a:r>
          </a:p>
          <a:p>
            <a:pPr marL="257175" indent="-257175">
              <a:buClr>
                <a:srgbClr val="5DCCF6"/>
              </a:buClr>
              <a:buFont typeface="Arial" charset="0"/>
              <a:buChar char="•"/>
            </a:pPr>
            <a:r>
              <a:rPr lang="ru-RU" sz="1500" b="0" dirty="0">
                <a:latin typeface="Calibri" panose="020F0502020204030204" pitchFamily="34" charset="0"/>
                <a:cs typeface="Calibri" panose="020F0502020204030204" pitchFamily="34" charset="0"/>
              </a:rPr>
              <a:t>Клиент недоволен</a:t>
            </a:r>
          </a:p>
        </p:txBody>
      </p:sp>
      <p:sp>
        <p:nvSpPr>
          <p:cNvPr id="8" name="Прямоугольник 7"/>
          <p:cNvSpPr/>
          <p:nvPr/>
        </p:nvSpPr>
        <p:spPr>
          <a:xfrm>
            <a:off x="4262628" y="3077636"/>
            <a:ext cx="995172" cy="5539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-85865">
              <a:buClr>
                <a:srgbClr val="00B0F0"/>
              </a:buClr>
              <a:buSzPct val="80000"/>
            </a:pPr>
            <a:r>
              <a:rPr lang="en-US" sz="3000" b="0" dirty="0">
                <a:latin typeface="Calibri" panose="020F0502020204030204" pitchFamily="34" charset="0"/>
                <a:cs typeface="Calibri" panose="020F0502020204030204" pitchFamily="34" charset="0"/>
              </a:rPr>
              <a:t>VS</a:t>
            </a:r>
            <a:endParaRPr lang="ru-RU" sz="3000" b="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cxnSp>
        <p:nvCxnSpPr>
          <p:cNvPr id="9" name="Прямая соединительная линия 8"/>
          <p:cNvCxnSpPr/>
          <p:nvPr/>
        </p:nvCxnSpPr>
        <p:spPr>
          <a:xfrm>
            <a:off x="4539651" y="3608551"/>
            <a:ext cx="0" cy="1359456"/>
          </a:xfrm>
          <a:prstGeom prst="line">
            <a:avLst/>
          </a:prstGeom>
          <a:ln w="6350"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Прямая соединительная линия 9"/>
          <p:cNvCxnSpPr/>
          <p:nvPr/>
        </p:nvCxnSpPr>
        <p:spPr>
          <a:xfrm>
            <a:off x="4539651" y="2275477"/>
            <a:ext cx="0" cy="802163"/>
          </a:xfrm>
          <a:prstGeom prst="line">
            <a:avLst/>
          </a:prstGeom>
          <a:ln w="6350"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3" descr="C:\Users\filippov\Desktop\01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76871" y="2283137"/>
            <a:ext cx="492074" cy="5121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9" descr="C:\Users\filippov\Desktop\07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94903" y="2283137"/>
            <a:ext cx="536718" cy="5197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C:\Users\filippov\Desktop\Untitled-2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58000" y="6075100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9566787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" name="Изображение 30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430193" y="2328565"/>
            <a:ext cx="2556872" cy="1335603"/>
          </a:xfrm>
          <a:prstGeom prst="rect">
            <a:avLst/>
          </a:prstGeom>
          <a:ln w="9525">
            <a:solidFill>
              <a:srgbClr val="66CCFF"/>
            </a:solidFill>
          </a:ln>
        </p:spPr>
      </p:pic>
      <p:grpSp>
        <p:nvGrpSpPr>
          <p:cNvPr id="20" name="Группа 19"/>
          <p:cNvGrpSpPr/>
          <p:nvPr/>
        </p:nvGrpSpPr>
        <p:grpSpPr>
          <a:xfrm>
            <a:off x="508235" y="1900016"/>
            <a:ext cx="8477051" cy="3932543"/>
            <a:chOff x="487437" y="1121660"/>
            <a:chExt cx="8477051" cy="3932542"/>
          </a:xfrm>
        </p:grpSpPr>
        <p:pic>
          <p:nvPicPr>
            <p:cNvPr id="41" name="Picture 2" descr="http://implantcentr.ru/wp-content/uploads/2014/10/viber.png"/>
            <p:cNvPicPr>
              <a:picLocks noChangeAspect="1" noChangeArrowheads="1"/>
            </p:cNvPicPr>
            <p:nvPr/>
          </p:nvPicPr>
          <p:blipFill>
            <a:blip r:embed="rId4" cstate="print">
              <a:grayscl/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57122" y="4352656"/>
              <a:ext cx="701546" cy="70154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6" name="Скругленный прямоугольник 15"/>
            <p:cNvSpPr/>
            <p:nvPr/>
          </p:nvSpPr>
          <p:spPr>
            <a:xfrm>
              <a:off x="2662095" y="2546444"/>
              <a:ext cx="2927509" cy="1547062"/>
            </a:xfrm>
            <a:prstGeom prst="roundRect">
              <a:avLst>
                <a:gd name="adj" fmla="val 4153"/>
              </a:avLst>
            </a:prstGeom>
            <a:solidFill>
              <a:schemeClr val="bg1"/>
            </a:solidFill>
            <a:ln w="12700"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 sz="1800"/>
            </a:p>
          </p:txBody>
        </p:sp>
        <p:sp>
          <p:nvSpPr>
            <p:cNvPr id="40" name="Подзаголовок 2"/>
            <p:cNvSpPr txBox="1">
              <a:spLocks/>
            </p:cNvSpPr>
            <p:nvPr/>
          </p:nvSpPr>
          <p:spPr>
            <a:xfrm>
              <a:off x="4905094" y="2842663"/>
              <a:ext cx="281115" cy="377071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0" indent="0" algn="ctr" defTabSz="914400" rtl="0" eaLnBrk="1" latinLnBrk="0" hangingPunct="1">
                <a:spcBef>
                  <a:spcPct val="20000"/>
                </a:spcBef>
                <a:buFont typeface="Arial" panose="020B0604020202020204" pitchFamily="34" charset="0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spcBef>
                  <a:spcPct val="20000"/>
                </a:spcBef>
                <a:buFont typeface="Arial" panose="020B0604020202020204" pitchFamily="34" charset="0"/>
                <a:buNone/>
                <a:defRPr sz="2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spcBef>
                  <a:spcPct val="20000"/>
                </a:spcBef>
                <a:buFont typeface="Arial" panose="020B0604020202020204" pitchFamily="34" charset="0"/>
                <a:buNone/>
                <a:defRPr sz="2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spcBef>
                  <a:spcPct val="200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spcBef>
                  <a:spcPct val="200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spcBef>
                  <a:spcPct val="200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spcBef>
                  <a:spcPct val="200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spcBef>
                  <a:spcPct val="200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spcBef>
                  <a:spcPct val="200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ru-RU" sz="2000" dirty="0">
                  <a:solidFill>
                    <a:schemeClr val="bg1"/>
                  </a:solidFill>
                </a:rPr>
                <a:t>М</a:t>
              </a:r>
            </a:p>
          </p:txBody>
        </p:sp>
        <p:pic>
          <p:nvPicPr>
            <p:cNvPr id="14" name="Picture 4" descr="C:\Users\filippov\Desktop\circle (4).pn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257022" y="2761928"/>
              <a:ext cx="325335" cy="32533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29" name="Picture 5" descr="C:\Users\filippov\Desktop\circle.png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888870" y="2763074"/>
              <a:ext cx="325082" cy="32508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1" name="Picture 7" descr="C:\Users\filippov\Desktop\circle (1).png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257022" y="3188751"/>
              <a:ext cx="324970" cy="32497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cxnSp>
          <p:nvCxnSpPr>
            <p:cNvPr id="45" name="Прямая соединительная линия 44"/>
            <p:cNvCxnSpPr>
              <a:stCxn id="24" idx="3"/>
              <a:endCxn id="24" idx="3"/>
            </p:cNvCxnSpPr>
            <p:nvPr/>
          </p:nvCxnSpPr>
          <p:spPr>
            <a:xfrm>
              <a:off x="4053842" y="2924597"/>
              <a:ext cx="0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51" name="Группа 50"/>
            <p:cNvGrpSpPr/>
            <p:nvPr/>
          </p:nvGrpSpPr>
          <p:grpSpPr>
            <a:xfrm>
              <a:off x="3217201" y="2819462"/>
              <a:ext cx="836641" cy="206614"/>
              <a:chOff x="3100131" y="2357383"/>
              <a:chExt cx="836641" cy="206614"/>
            </a:xfrm>
          </p:grpSpPr>
          <p:sp>
            <p:nvSpPr>
              <p:cNvPr id="24" name="Скругленный прямоугольник 23"/>
              <p:cNvSpPr/>
              <p:nvPr/>
            </p:nvSpPr>
            <p:spPr>
              <a:xfrm>
                <a:off x="3131840" y="2375295"/>
                <a:ext cx="804932" cy="174445"/>
              </a:xfrm>
              <a:prstGeom prst="roundRect">
                <a:avLst/>
              </a:prstGeom>
              <a:solidFill>
                <a:srgbClr val="BCEDFC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ru-RU" sz="1800"/>
              </a:p>
            </p:txBody>
          </p:sp>
          <p:sp>
            <p:nvSpPr>
              <p:cNvPr id="58" name="Подзаголовок 2"/>
              <p:cNvSpPr txBox="1">
                <a:spLocks/>
              </p:cNvSpPr>
              <p:nvPr/>
            </p:nvSpPr>
            <p:spPr>
              <a:xfrm>
                <a:off x="3100131" y="2357383"/>
                <a:ext cx="836641" cy="206614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rmAutofit/>
              </a:bodyPr>
              <a:lstStyle>
                <a:lvl1pPr marL="0" indent="0" algn="ctr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None/>
                  <a:defRPr sz="32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1pPr>
                <a:lvl2pPr marL="457200" indent="0" algn="ctr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None/>
                  <a:defRPr sz="28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0" algn="ctr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None/>
                  <a:defRPr sz="24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3pPr>
                <a:lvl4pPr marL="1371600" indent="0" algn="ctr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None/>
                  <a:defRPr sz="20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4pPr>
                <a:lvl5pPr marL="1828800" indent="0" algn="ctr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None/>
                  <a:defRPr sz="20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5pPr>
                <a:lvl6pPr marL="2286000" indent="0" algn="ctr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None/>
                  <a:defRPr sz="20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6pPr>
                <a:lvl7pPr marL="2743200" indent="0" algn="ctr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None/>
                  <a:defRPr sz="20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7pPr>
                <a:lvl8pPr marL="3200400" indent="0" algn="ctr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None/>
                  <a:defRPr sz="20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8pPr>
                <a:lvl9pPr marL="3657600" indent="0" algn="ctr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None/>
                  <a:defRPr sz="20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/>
                <a:r>
                  <a:rPr lang="ru-RU" sz="600" dirty="0">
                    <a:solidFill>
                      <a:srgbClr val="2A72B4"/>
                    </a:solidFill>
                  </a:rPr>
                  <a:t>Юрий Волошин</a:t>
                </a:r>
              </a:p>
            </p:txBody>
          </p:sp>
          <p:grpSp>
            <p:nvGrpSpPr>
              <p:cNvPr id="49" name="Группа 48"/>
              <p:cNvGrpSpPr/>
              <p:nvPr/>
            </p:nvGrpSpPr>
            <p:grpSpPr>
              <a:xfrm>
                <a:off x="3831714" y="2433854"/>
                <a:ext cx="43800" cy="43799"/>
                <a:chOff x="5292079" y="1707654"/>
                <a:chExt cx="43800" cy="43799"/>
              </a:xfrm>
            </p:grpSpPr>
            <p:cxnSp>
              <p:nvCxnSpPr>
                <p:cNvPr id="48" name="Прямая соединительная линия 47"/>
                <p:cNvCxnSpPr/>
                <p:nvPr/>
              </p:nvCxnSpPr>
              <p:spPr>
                <a:xfrm>
                  <a:off x="5292080" y="1707654"/>
                  <a:ext cx="43799" cy="43799"/>
                </a:xfrm>
                <a:prstGeom prst="line">
                  <a:avLst/>
                </a:prstGeom>
                <a:ln>
                  <a:solidFill>
                    <a:srgbClr val="9CD2E7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64" name="Прямая соединительная линия 63"/>
                <p:cNvCxnSpPr/>
                <p:nvPr/>
              </p:nvCxnSpPr>
              <p:spPr>
                <a:xfrm flipH="1">
                  <a:off x="5292079" y="1707654"/>
                  <a:ext cx="43799" cy="43799"/>
                </a:xfrm>
                <a:prstGeom prst="line">
                  <a:avLst/>
                </a:prstGeom>
                <a:ln>
                  <a:solidFill>
                    <a:srgbClr val="9CD2E7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  <p:sp>
          <p:nvSpPr>
            <p:cNvPr id="69" name="Скругленный прямоугольник 68"/>
            <p:cNvSpPr/>
            <p:nvPr/>
          </p:nvSpPr>
          <p:spPr>
            <a:xfrm>
              <a:off x="3248910" y="3252839"/>
              <a:ext cx="875960" cy="174445"/>
            </a:xfrm>
            <a:prstGeom prst="roundRect">
              <a:avLst/>
            </a:prstGeom>
            <a:solidFill>
              <a:srgbClr val="BCEDFC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 sz="1800"/>
            </a:p>
          </p:txBody>
        </p:sp>
        <p:grpSp>
          <p:nvGrpSpPr>
            <p:cNvPr id="74" name="Группа 73"/>
            <p:cNvGrpSpPr/>
            <p:nvPr/>
          </p:nvGrpSpPr>
          <p:grpSpPr>
            <a:xfrm>
              <a:off x="4606433" y="2824584"/>
              <a:ext cx="836641" cy="206614"/>
              <a:chOff x="3100131" y="2362505"/>
              <a:chExt cx="836641" cy="206614"/>
            </a:xfrm>
          </p:grpSpPr>
          <p:sp>
            <p:nvSpPr>
              <p:cNvPr id="75" name="Скругленный прямоугольник 74"/>
              <p:cNvSpPr/>
              <p:nvPr/>
            </p:nvSpPr>
            <p:spPr>
              <a:xfrm>
                <a:off x="3131840" y="2375295"/>
                <a:ext cx="804932" cy="174445"/>
              </a:xfrm>
              <a:prstGeom prst="roundRect">
                <a:avLst/>
              </a:prstGeom>
              <a:solidFill>
                <a:srgbClr val="BCEDFC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ru-RU" sz="1800"/>
              </a:p>
            </p:txBody>
          </p:sp>
          <p:sp>
            <p:nvSpPr>
              <p:cNvPr id="76" name="Подзаголовок 2"/>
              <p:cNvSpPr txBox="1">
                <a:spLocks/>
              </p:cNvSpPr>
              <p:nvPr/>
            </p:nvSpPr>
            <p:spPr>
              <a:xfrm>
                <a:off x="3100131" y="2362505"/>
                <a:ext cx="836641" cy="206614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rmAutofit/>
              </a:bodyPr>
              <a:lstStyle>
                <a:lvl1pPr marL="0" indent="0" algn="ctr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None/>
                  <a:defRPr sz="32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1pPr>
                <a:lvl2pPr marL="457200" indent="0" algn="ctr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None/>
                  <a:defRPr sz="28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0" algn="ctr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None/>
                  <a:defRPr sz="24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3pPr>
                <a:lvl4pPr marL="1371600" indent="0" algn="ctr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None/>
                  <a:defRPr sz="20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4pPr>
                <a:lvl5pPr marL="1828800" indent="0" algn="ctr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None/>
                  <a:defRPr sz="20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5pPr>
                <a:lvl6pPr marL="2286000" indent="0" algn="ctr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None/>
                  <a:defRPr sz="20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6pPr>
                <a:lvl7pPr marL="2743200" indent="0" algn="ctr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None/>
                  <a:defRPr sz="20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7pPr>
                <a:lvl8pPr marL="3200400" indent="0" algn="ctr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None/>
                  <a:defRPr sz="20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8pPr>
                <a:lvl9pPr marL="3657600" indent="0" algn="ctr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None/>
                  <a:defRPr sz="20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/>
                <a:r>
                  <a:rPr lang="ru-RU" sz="600" dirty="0">
                    <a:solidFill>
                      <a:srgbClr val="2A72B4"/>
                    </a:solidFill>
                  </a:rPr>
                  <a:t>Сергей Кулешов</a:t>
                </a:r>
              </a:p>
            </p:txBody>
          </p:sp>
          <p:grpSp>
            <p:nvGrpSpPr>
              <p:cNvPr id="77" name="Группа 76"/>
              <p:cNvGrpSpPr/>
              <p:nvPr/>
            </p:nvGrpSpPr>
            <p:grpSpPr>
              <a:xfrm>
                <a:off x="3831714" y="2433854"/>
                <a:ext cx="43800" cy="43799"/>
                <a:chOff x="5292079" y="1707654"/>
                <a:chExt cx="43800" cy="43799"/>
              </a:xfrm>
            </p:grpSpPr>
            <p:cxnSp>
              <p:nvCxnSpPr>
                <p:cNvPr id="78" name="Прямая соединительная линия 77"/>
                <p:cNvCxnSpPr/>
                <p:nvPr/>
              </p:nvCxnSpPr>
              <p:spPr>
                <a:xfrm>
                  <a:off x="5292080" y="1707654"/>
                  <a:ext cx="43799" cy="43799"/>
                </a:xfrm>
                <a:prstGeom prst="line">
                  <a:avLst/>
                </a:prstGeom>
                <a:ln>
                  <a:solidFill>
                    <a:srgbClr val="9CD2E7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79" name="Прямая соединительная линия 78"/>
                <p:cNvCxnSpPr/>
                <p:nvPr/>
              </p:nvCxnSpPr>
              <p:spPr>
                <a:xfrm flipH="1">
                  <a:off x="5292079" y="1707654"/>
                  <a:ext cx="43799" cy="43799"/>
                </a:xfrm>
                <a:prstGeom prst="line">
                  <a:avLst/>
                </a:prstGeom>
                <a:ln>
                  <a:solidFill>
                    <a:srgbClr val="9CD2E7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  <p:grpSp>
          <p:nvGrpSpPr>
            <p:cNvPr id="81" name="Группа 80"/>
            <p:cNvGrpSpPr/>
            <p:nvPr/>
          </p:nvGrpSpPr>
          <p:grpSpPr>
            <a:xfrm>
              <a:off x="4606433" y="3236315"/>
              <a:ext cx="836641" cy="206614"/>
              <a:chOff x="3100131" y="2358771"/>
              <a:chExt cx="836641" cy="206614"/>
            </a:xfrm>
          </p:grpSpPr>
          <p:sp>
            <p:nvSpPr>
              <p:cNvPr id="82" name="Скругленный прямоугольник 81"/>
              <p:cNvSpPr/>
              <p:nvPr/>
            </p:nvSpPr>
            <p:spPr>
              <a:xfrm>
                <a:off x="3131840" y="2375295"/>
                <a:ext cx="804932" cy="174445"/>
              </a:xfrm>
              <a:prstGeom prst="roundRect">
                <a:avLst/>
              </a:prstGeom>
              <a:solidFill>
                <a:srgbClr val="BCEDFC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ru-RU" sz="1800"/>
              </a:p>
            </p:txBody>
          </p:sp>
          <p:sp>
            <p:nvSpPr>
              <p:cNvPr id="83" name="Подзаголовок 2"/>
              <p:cNvSpPr txBox="1">
                <a:spLocks/>
              </p:cNvSpPr>
              <p:nvPr/>
            </p:nvSpPr>
            <p:spPr>
              <a:xfrm>
                <a:off x="3100131" y="2358771"/>
                <a:ext cx="836641" cy="206614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rmAutofit/>
              </a:bodyPr>
              <a:lstStyle>
                <a:lvl1pPr marL="0" indent="0" algn="ctr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None/>
                  <a:defRPr sz="32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1pPr>
                <a:lvl2pPr marL="457200" indent="0" algn="ctr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None/>
                  <a:defRPr sz="28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0" algn="ctr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None/>
                  <a:defRPr sz="24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3pPr>
                <a:lvl4pPr marL="1371600" indent="0" algn="ctr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None/>
                  <a:defRPr sz="20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4pPr>
                <a:lvl5pPr marL="1828800" indent="0" algn="ctr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None/>
                  <a:defRPr sz="20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5pPr>
                <a:lvl6pPr marL="2286000" indent="0" algn="ctr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None/>
                  <a:defRPr sz="20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6pPr>
                <a:lvl7pPr marL="2743200" indent="0" algn="ctr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None/>
                  <a:defRPr sz="20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7pPr>
                <a:lvl8pPr marL="3200400" indent="0" algn="ctr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None/>
                  <a:defRPr sz="20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8pPr>
                <a:lvl9pPr marL="3657600" indent="0" algn="ctr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None/>
                  <a:defRPr sz="20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/>
                <a:r>
                  <a:rPr lang="ru-RU" sz="600" dirty="0">
                    <a:solidFill>
                      <a:srgbClr val="2A72B4"/>
                    </a:solidFill>
                  </a:rPr>
                  <a:t>Наталья </a:t>
                </a:r>
                <a:r>
                  <a:rPr lang="ru-RU" sz="600" dirty="0" err="1">
                    <a:solidFill>
                      <a:srgbClr val="2A72B4"/>
                    </a:solidFill>
                  </a:rPr>
                  <a:t>Грихина</a:t>
                </a:r>
                <a:endParaRPr lang="ru-RU" sz="600" dirty="0">
                  <a:solidFill>
                    <a:srgbClr val="2A72B4"/>
                  </a:solidFill>
                </a:endParaRPr>
              </a:p>
            </p:txBody>
          </p:sp>
          <p:grpSp>
            <p:nvGrpSpPr>
              <p:cNvPr id="84" name="Группа 83"/>
              <p:cNvGrpSpPr/>
              <p:nvPr/>
            </p:nvGrpSpPr>
            <p:grpSpPr>
              <a:xfrm>
                <a:off x="3831714" y="2433854"/>
                <a:ext cx="43800" cy="43799"/>
                <a:chOff x="5292079" y="1707654"/>
                <a:chExt cx="43800" cy="43799"/>
              </a:xfrm>
            </p:grpSpPr>
            <p:cxnSp>
              <p:nvCxnSpPr>
                <p:cNvPr id="85" name="Прямая соединительная линия 84"/>
                <p:cNvCxnSpPr/>
                <p:nvPr/>
              </p:nvCxnSpPr>
              <p:spPr>
                <a:xfrm>
                  <a:off x="5292080" y="1707654"/>
                  <a:ext cx="43799" cy="43799"/>
                </a:xfrm>
                <a:prstGeom prst="line">
                  <a:avLst/>
                </a:prstGeom>
                <a:ln>
                  <a:solidFill>
                    <a:srgbClr val="9CD2E7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86" name="Прямая соединительная линия 85"/>
                <p:cNvCxnSpPr/>
                <p:nvPr/>
              </p:nvCxnSpPr>
              <p:spPr>
                <a:xfrm flipH="1">
                  <a:off x="5292079" y="1707654"/>
                  <a:ext cx="43799" cy="43799"/>
                </a:xfrm>
                <a:prstGeom prst="line">
                  <a:avLst/>
                </a:prstGeom>
                <a:ln>
                  <a:solidFill>
                    <a:srgbClr val="9CD2E7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  <p:cxnSp>
          <p:nvCxnSpPr>
            <p:cNvPr id="65" name="Прямая со стрелкой 64"/>
            <p:cNvCxnSpPr/>
            <p:nvPr/>
          </p:nvCxnSpPr>
          <p:spPr>
            <a:xfrm flipV="1">
              <a:off x="5678072" y="2068224"/>
              <a:ext cx="620112" cy="529859"/>
            </a:xfrm>
            <a:prstGeom prst="straightConnector1">
              <a:avLst/>
            </a:prstGeom>
            <a:ln w="19050">
              <a:solidFill>
                <a:srgbClr val="00B0F0"/>
              </a:solidFill>
              <a:headEnd type="none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5" name="Прямая со стрелкой 94"/>
            <p:cNvCxnSpPr/>
            <p:nvPr/>
          </p:nvCxnSpPr>
          <p:spPr>
            <a:xfrm>
              <a:off x="5678898" y="3699132"/>
              <a:ext cx="504056" cy="532725"/>
            </a:xfrm>
            <a:prstGeom prst="straightConnector1">
              <a:avLst/>
            </a:prstGeom>
            <a:ln w="19050">
              <a:solidFill>
                <a:srgbClr val="00B0F0"/>
              </a:solidFill>
              <a:headEnd type="none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37" name="Прямая соединительная линия 1036"/>
            <p:cNvCxnSpPr/>
            <p:nvPr/>
          </p:nvCxnSpPr>
          <p:spPr>
            <a:xfrm>
              <a:off x="1888213" y="3087263"/>
              <a:ext cx="493965" cy="11874"/>
            </a:xfrm>
            <a:prstGeom prst="line">
              <a:avLst/>
            </a:prstGeom>
            <a:ln>
              <a:solidFill>
                <a:srgbClr val="00B0F0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5" name="Picture 2" descr="C:\Users\filippov\Desktop\Untitled-1.png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329173" y="1675407"/>
              <a:ext cx="392817" cy="39281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" name="Picture 3" descr="C:\Users\filippov\Desktop\Untitled-2.png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372128" y="2784099"/>
              <a:ext cx="361768" cy="36666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27" name="Picture 3" descr="C:\Users\filippov\Desktop\logo-vk.png"/>
            <p:cNvPicPr>
              <a:picLocks noChangeAspect="1" noChangeArrowheads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329173" y="2229753"/>
              <a:ext cx="392817" cy="39281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28" name="Picture 4" descr="C:\Users\filippov\Desktop\Telegram_logo.svg.png"/>
            <p:cNvPicPr>
              <a:picLocks noChangeAspect="1" noChangeArrowheads="1"/>
            </p:cNvPicPr>
            <p:nvPr/>
          </p:nvPicPr>
          <p:blipFill>
            <a:blip r:embed="rId11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335201" y="1121660"/>
              <a:ext cx="392218" cy="39221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26" name="Picture 2" descr="C:\Users\filippov\Desktop\Whatsapp-logo-vector.png"/>
            <p:cNvPicPr>
              <a:picLocks noChangeAspect="1" noChangeArrowheads="1"/>
            </p:cNvPicPr>
            <p:nvPr/>
          </p:nvPicPr>
          <p:blipFill>
            <a:blip r:embed="rId12" cstate="print">
              <a:grayscl/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331609" y="3881666"/>
              <a:ext cx="389744" cy="39218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cxnSp>
          <p:nvCxnSpPr>
            <p:cNvPr id="1039" name="Прямая соединительная линия 1038"/>
            <p:cNvCxnSpPr/>
            <p:nvPr/>
          </p:nvCxnSpPr>
          <p:spPr>
            <a:xfrm flipV="1">
              <a:off x="1959150" y="3259661"/>
              <a:ext cx="518054" cy="367447"/>
            </a:xfrm>
            <a:prstGeom prst="line">
              <a:avLst/>
            </a:prstGeom>
            <a:ln>
              <a:solidFill>
                <a:srgbClr val="00B0F0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41" name="Прямая соединительная линия 1040"/>
            <p:cNvCxnSpPr/>
            <p:nvPr/>
          </p:nvCxnSpPr>
          <p:spPr>
            <a:xfrm flipV="1">
              <a:off x="1936098" y="3349987"/>
              <a:ext cx="593845" cy="743519"/>
            </a:xfrm>
            <a:prstGeom prst="line">
              <a:avLst/>
            </a:prstGeom>
            <a:ln>
              <a:solidFill>
                <a:srgbClr val="00B0F0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43" name="Прямая соединительная линия 1042"/>
            <p:cNvCxnSpPr/>
            <p:nvPr/>
          </p:nvCxnSpPr>
          <p:spPr>
            <a:xfrm flipV="1">
              <a:off x="1976290" y="3511222"/>
              <a:ext cx="557096" cy="1247748"/>
            </a:xfrm>
            <a:prstGeom prst="line">
              <a:avLst/>
            </a:prstGeom>
            <a:ln>
              <a:solidFill>
                <a:srgbClr val="00B0F0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6" name="Прямая соединительная линия 95"/>
            <p:cNvCxnSpPr/>
            <p:nvPr/>
          </p:nvCxnSpPr>
          <p:spPr>
            <a:xfrm flipH="1" flipV="1">
              <a:off x="1733896" y="1550216"/>
              <a:ext cx="796048" cy="1072354"/>
            </a:xfrm>
            <a:prstGeom prst="line">
              <a:avLst/>
            </a:prstGeom>
            <a:ln w="19050">
              <a:solidFill>
                <a:srgbClr val="00B0F0"/>
              </a:solidFill>
              <a:prstDash val="solid"/>
              <a:head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7" name="Прямая соединительная линия 96"/>
            <p:cNvCxnSpPr/>
            <p:nvPr/>
          </p:nvCxnSpPr>
          <p:spPr>
            <a:xfrm>
              <a:off x="1936098" y="2174363"/>
              <a:ext cx="593845" cy="681584"/>
            </a:xfrm>
            <a:prstGeom prst="line">
              <a:avLst/>
            </a:prstGeom>
            <a:ln>
              <a:solidFill>
                <a:srgbClr val="00B0F0"/>
              </a:solidFill>
              <a:prstDash val="solid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8" name="Прямая соединительная линия 97"/>
            <p:cNvCxnSpPr/>
            <p:nvPr/>
          </p:nvCxnSpPr>
          <p:spPr>
            <a:xfrm>
              <a:off x="1902005" y="2548547"/>
              <a:ext cx="551134" cy="382228"/>
            </a:xfrm>
            <a:prstGeom prst="line">
              <a:avLst/>
            </a:prstGeom>
            <a:ln>
              <a:solidFill>
                <a:srgbClr val="00B0F0"/>
              </a:solidFill>
              <a:prstDash val="solid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43" name="Рисунок 42"/>
            <p:cNvPicPr>
              <a:picLocks noChangeAspect="1"/>
            </p:cNvPicPr>
            <p:nvPr/>
          </p:nvPicPr>
          <p:blipFill>
            <a:blip r:embed="rId1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1317991" y="3312292"/>
              <a:ext cx="407845" cy="407845"/>
            </a:xfrm>
            <a:prstGeom prst="rect">
              <a:avLst/>
            </a:prstGeom>
          </p:spPr>
        </p:pic>
        <p:cxnSp>
          <p:nvCxnSpPr>
            <p:cNvPr id="99" name="Прямая соединительная линия 98"/>
            <p:cNvCxnSpPr/>
            <p:nvPr/>
          </p:nvCxnSpPr>
          <p:spPr>
            <a:xfrm flipV="1">
              <a:off x="1910698" y="3211908"/>
              <a:ext cx="507909" cy="149113"/>
            </a:xfrm>
            <a:prstGeom prst="line">
              <a:avLst/>
            </a:prstGeom>
            <a:ln>
              <a:solidFill>
                <a:srgbClr val="00B0F0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8" name="Группа 7"/>
            <p:cNvGrpSpPr/>
            <p:nvPr/>
          </p:nvGrpSpPr>
          <p:grpSpPr>
            <a:xfrm>
              <a:off x="487437" y="3836884"/>
              <a:ext cx="501196" cy="1007642"/>
              <a:chOff x="3205612" y="-553531"/>
              <a:chExt cx="501196" cy="1007642"/>
            </a:xfrm>
          </p:grpSpPr>
          <p:pic>
            <p:nvPicPr>
              <p:cNvPr id="60" name="Изображение 59"/>
              <p:cNvPicPr>
                <a:picLocks noChangeAspect="1"/>
              </p:cNvPicPr>
              <p:nvPr/>
            </p:nvPicPr>
            <p:blipFill rotWithShape="1">
              <a:blip r:embed="rId14" cstate="print"/>
              <a:srcRect l="5042" t="12860" r="75000" b="14885"/>
              <a:stretch/>
            </p:blipFill>
            <p:spPr>
              <a:xfrm>
                <a:off x="3205612" y="-553531"/>
                <a:ext cx="501196" cy="1007642"/>
              </a:xfrm>
              <a:prstGeom prst="rect">
                <a:avLst/>
              </a:prstGeom>
            </p:spPr>
          </p:pic>
          <p:pic>
            <p:nvPicPr>
              <p:cNvPr id="63" name="Изображение 62"/>
              <p:cNvPicPr>
                <a:picLocks noChangeAspect="1"/>
              </p:cNvPicPr>
              <p:nvPr/>
            </p:nvPicPr>
            <p:blipFill>
              <a:blip r:embed="rId15" cstate="print"/>
              <a:stretch>
                <a:fillRect/>
              </a:stretch>
            </p:blipFill>
            <p:spPr>
              <a:xfrm>
                <a:off x="3306777" y="-452586"/>
                <a:ext cx="205245" cy="205245"/>
              </a:xfrm>
              <a:prstGeom prst="rect">
                <a:avLst/>
              </a:prstGeom>
            </p:spPr>
          </p:pic>
        </p:grpSp>
        <p:grpSp>
          <p:nvGrpSpPr>
            <p:cNvPr id="7" name="Группа 6"/>
            <p:cNvGrpSpPr/>
            <p:nvPr/>
          </p:nvGrpSpPr>
          <p:grpSpPr>
            <a:xfrm>
              <a:off x="493858" y="2598689"/>
              <a:ext cx="501196" cy="1007642"/>
              <a:chOff x="2641161" y="-553531"/>
              <a:chExt cx="501196" cy="1007642"/>
            </a:xfrm>
          </p:grpSpPr>
          <p:pic>
            <p:nvPicPr>
              <p:cNvPr id="61" name="Изображение 60"/>
              <p:cNvPicPr>
                <a:picLocks noChangeAspect="1"/>
              </p:cNvPicPr>
              <p:nvPr/>
            </p:nvPicPr>
            <p:blipFill rotWithShape="1">
              <a:blip r:embed="rId14" cstate="print"/>
              <a:srcRect l="27702" t="12478" r="52340" b="15268"/>
              <a:stretch/>
            </p:blipFill>
            <p:spPr>
              <a:xfrm>
                <a:off x="2641161" y="-553531"/>
                <a:ext cx="501196" cy="1007642"/>
              </a:xfrm>
              <a:prstGeom prst="rect">
                <a:avLst/>
              </a:prstGeom>
            </p:spPr>
          </p:pic>
          <p:pic>
            <p:nvPicPr>
              <p:cNvPr id="66" name="Изображение 65"/>
              <p:cNvPicPr>
                <a:picLocks noChangeAspect="1"/>
              </p:cNvPicPr>
              <p:nvPr/>
            </p:nvPicPr>
            <p:blipFill>
              <a:blip r:embed="rId16" cstate="print"/>
              <a:stretch>
                <a:fillRect/>
              </a:stretch>
            </p:blipFill>
            <p:spPr>
              <a:xfrm>
                <a:off x="2720774" y="-452586"/>
                <a:ext cx="211826" cy="211826"/>
              </a:xfrm>
              <a:prstGeom prst="rect">
                <a:avLst/>
              </a:prstGeom>
            </p:spPr>
          </p:pic>
        </p:grpSp>
        <p:grpSp>
          <p:nvGrpSpPr>
            <p:cNvPr id="4" name="Группа 3"/>
            <p:cNvGrpSpPr/>
            <p:nvPr/>
          </p:nvGrpSpPr>
          <p:grpSpPr>
            <a:xfrm>
              <a:off x="492065" y="1316543"/>
              <a:ext cx="501196" cy="1007642"/>
              <a:chOff x="2056623" y="-553531"/>
              <a:chExt cx="501196" cy="1007642"/>
            </a:xfrm>
          </p:grpSpPr>
          <p:pic>
            <p:nvPicPr>
              <p:cNvPr id="62" name="Изображение 61"/>
              <p:cNvPicPr>
                <a:picLocks noChangeAspect="1"/>
              </p:cNvPicPr>
              <p:nvPr/>
            </p:nvPicPr>
            <p:blipFill rotWithShape="1">
              <a:blip r:embed="rId14" cstate="print"/>
              <a:srcRect l="49873" t="11830" r="30169" b="15916"/>
              <a:stretch/>
            </p:blipFill>
            <p:spPr>
              <a:xfrm>
                <a:off x="2056623" y="-553531"/>
                <a:ext cx="501196" cy="1007642"/>
              </a:xfrm>
              <a:prstGeom prst="rect">
                <a:avLst/>
              </a:prstGeom>
            </p:spPr>
          </p:pic>
          <p:pic>
            <p:nvPicPr>
              <p:cNvPr id="67" name="Изображение 66"/>
              <p:cNvPicPr>
                <a:picLocks noChangeAspect="1"/>
              </p:cNvPicPr>
              <p:nvPr/>
            </p:nvPicPr>
            <p:blipFill>
              <a:blip r:embed="rId17" cstate="print"/>
              <a:stretch>
                <a:fillRect/>
              </a:stretch>
            </p:blipFill>
            <p:spPr>
              <a:xfrm>
                <a:off x="2088605" y="-493090"/>
                <a:ext cx="292637" cy="286252"/>
              </a:xfrm>
              <a:prstGeom prst="rect">
                <a:avLst/>
              </a:prstGeom>
            </p:spPr>
          </p:pic>
        </p:grpSp>
        <p:cxnSp>
          <p:nvCxnSpPr>
            <p:cNvPr id="80" name="Прямая со стрелкой 79"/>
            <p:cNvCxnSpPr/>
            <p:nvPr/>
          </p:nvCxnSpPr>
          <p:spPr>
            <a:xfrm>
              <a:off x="5754099" y="3548791"/>
              <a:ext cx="504056" cy="532725"/>
            </a:xfrm>
            <a:prstGeom prst="straightConnector1">
              <a:avLst/>
            </a:prstGeom>
            <a:ln w="19050">
              <a:solidFill>
                <a:srgbClr val="00B0F0"/>
              </a:solidFill>
              <a:headEnd type="arrow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2" name="Изображение 1"/>
            <p:cNvPicPr>
              <a:picLocks noChangeAspect="1"/>
            </p:cNvPicPr>
            <p:nvPr/>
          </p:nvPicPr>
          <p:blipFill rotWithShape="1">
            <a:blip r:embed="rId18" cstate="print"/>
            <a:srcRect t="4788" r="5339" b="27913"/>
            <a:stretch/>
          </p:blipFill>
          <p:spPr>
            <a:xfrm>
              <a:off x="2907527" y="3212528"/>
              <a:ext cx="322273" cy="306857"/>
            </a:xfrm>
            <a:prstGeom prst="ellipse">
              <a:avLst/>
            </a:prstGeom>
          </p:spPr>
        </p:pic>
        <p:sp>
          <p:nvSpPr>
            <p:cNvPr id="87" name="Подзаголовок 2"/>
            <p:cNvSpPr txBox="1">
              <a:spLocks/>
            </p:cNvSpPr>
            <p:nvPr/>
          </p:nvSpPr>
          <p:spPr>
            <a:xfrm>
              <a:off x="3220791" y="3247929"/>
              <a:ext cx="1221147" cy="206614"/>
            </a:xfrm>
            <a:prstGeom prst="rect">
              <a:avLst/>
            </a:prstGeom>
          </p:spPr>
          <p:txBody>
            <a:bodyPr vert="horz" lIns="91440" tIns="45720" rIns="91440" bIns="45720" rtlCol="0">
              <a:normAutofit/>
            </a:bodyPr>
            <a:lstStyle>
              <a:lvl1pPr marL="0" indent="0" algn="ctr" defTabSz="914400" rtl="0" eaLnBrk="1" latinLnBrk="0" hangingPunct="1">
                <a:spcBef>
                  <a:spcPct val="20000"/>
                </a:spcBef>
                <a:buFont typeface="Arial" panose="020B0604020202020204" pitchFamily="34" charset="0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spcBef>
                  <a:spcPct val="20000"/>
                </a:spcBef>
                <a:buFont typeface="Arial" panose="020B0604020202020204" pitchFamily="34" charset="0"/>
                <a:buNone/>
                <a:defRPr sz="2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spcBef>
                  <a:spcPct val="20000"/>
                </a:spcBef>
                <a:buFont typeface="Arial" panose="020B0604020202020204" pitchFamily="34" charset="0"/>
                <a:buNone/>
                <a:defRPr sz="2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spcBef>
                  <a:spcPct val="200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spcBef>
                  <a:spcPct val="200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spcBef>
                  <a:spcPct val="200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spcBef>
                  <a:spcPct val="200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spcBef>
                  <a:spcPct val="200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spcBef>
                  <a:spcPct val="200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ru-RU" sz="600" dirty="0">
                  <a:solidFill>
                    <a:srgbClr val="2A72B4"/>
                  </a:solidFill>
                </a:rPr>
                <a:t>Екатерина Шеленкова</a:t>
              </a:r>
            </a:p>
          </p:txBody>
        </p:sp>
        <p:pic>
          <p:nvPicPr>
            <p:cNvPr id="120" name="Изображение 119"/>
            <p:cNvPicPr>
              <a:picLocks noChangeAspect="1"/>
            </p:cNvPicPr>
            <p:nvPr/>
          </p:nvPicPr>
          <p:blipFill rotWithShape="1">
            <a:blip r:embed="rId19" cstate="print"/>
            <a:srcRect t="4788" r="5339" b="27913"/>
            <a:stretch/>
          </p:blipFill>
          <p:spPr>
            <a:xfrm>
              <a:off x="6298184" y="1457729"/>
              <a:ext cx="364805" cy="347354"/>
            </a:xfrm>
            <a:prstGeom prst="ellipse">
              <a:avLst/>
            </a:prstGeom>
          </p:spPr>
        </p:pic>
        <p:pic>
          <p:nvPicPr>
            <p:cNvPr id="122" name="Изображение 121"/>
            <p:cNvPicPr>
              <a:picLocks noChangeAspect="1"/>
            </p:cNvPicPr>
            <p:nvPr/>
          </p:nvPicPr>
          <p:blipFill>
            <a:blip r:embed="rId20" cstate="print"/>
            <a:stretch>
              <a:fillRect/>
            </a:stretch>
          </p:blipFill>
          <p:spPr>
            <a:xfrm>
              <a:off x="6546029" y="2237131"/>
              <a:ext cx="122298" cy="122298"/>
            </a:xfrm>
            <a:prstGeom prst="ellipse">
              <a:avLst/>
            </a:prstGeom>
          </p:spPr>
        </p:pic>
        <p:pic>
          <p:nvPicPr>
            <p:cNvPr id="123" name="Изображение 122"/>
            <p:cNvPicPr>
              <a:picLocks noChangeAspect="1"/>
            </p:cNvPicPr>
            <p:nvPr/>
          </p:nvPicPr>
          <p:blipFill>
            <a:blip r:embed="rId21" cstate="print"/>
            <a:stretch>
              <a:fillRect/>
            </a:stretch>
          </p:blipFill>
          <p:spPr>
            <a:xfrm>
              <a:off x="7186668" y="1631406"/>
              <a:ext cx="177551" cy="173677"/>
            </a:xfrm>
            <a:prstGeom prst="rect">
              <a:avLst/>
            </a:prstGeom>
          </p:spPr>
        </p:pic>
        <p:grpSp>
          <p:nvGrpSpPr>
            <p:cNvPr id="3" name="Группа 2"/>
            <p:cNvGrpSpPr/>
            <p:nvPr/>
          </p:nvGrpSpPr>
          <p:grpSpPr>
            <a:xfrm>
              <a:off x="6381473" y="3243830"/>
              <a:ext cx="2583015" cy="1720345"/>
              <a:chOff x="6068836" y="3279809"/>
              <a:chExt cx="2583015" cy="1720345"/>
            </a:xfrm>
          </p:grpSpPr>
          <p:pic>
            <p:nvPicPr>
              <p:cNvPr id="1033" name="Picture 9" descr="C:\Users\filippov\Desktop\мессенджер-(2).png"/>
              <p:cNvPicPr>
                <a:picLocks noChangeAspect="1" noChangeArrowheads="1"/>
              </p:cNvPicPr>
              <p:nvPr/>
            </p:nvPicPr>
            <p:blipFill>
              <a:blip r:embed="rId22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156176" y="3380154"/>
                <a:ext cx="2495675" cy="1620000"/>
              </a:xfrm>
              <a:prstGeom prst="rect">
                <a:avLst/>
              </a:prstGeom>
              <a:noFill/>
              <a:ln>
                <a:solidFill>
                  <a:srgbClr val="00B0F0"/>
                </a:solidFill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121" name="Picture 5" descr="C:\Users\filippov\Desktop\circle.png"/>
              <p:cNvPicPr>
                <a:picLocks noChangeAspect="1" noChangeArrowheads="1"/>
              </p:cNvPicPr>
              <p:nvPr/>
            </p:nvPicPr>
            <p:blipFill>
              <a:blip r:embed="rId6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068836" y="3279809"/>
                <a:ext cx="325082" cy="325082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124" name="Изображение 123"/>
              <p:cNvPicPr>
                <a:picLocks noChangeAspect="1"/>
              </p:cNvPicPr>
              <p:nvPr/>
            </p:nvPicPr>
            <p:blipFill>
              <a:blip r:embed="rId23" cstate="print"/>
              <a:stretch>
                <a:fillRect/>
              </a:stretch>
            </p:blipFill>
            <p:spPr>
              <a:xfrm>
                <a:off x="6274773" y="3764291"/>
                <a:ext cx="137599" cy="137599"/>
              </a:xfrm>
              <a:prstGeom prst="ellipse">
                <a:avLst/>
              </a:prstGeom>
            </p:spPr>
          </p:pic>
          <p:pic>
            <p:nvPicPr>
              <p:cNvPr id="125" name="Изображение 124"/>
              <p:cNvPicPr>
                <a:picLocks noChangeAspect="1"/>
              </p:cNvPicPr>
              <p:nvPr/>
            </p:nvPicPr>
            <p:blipFill>
              <a:blip r:embed="rId21" cstate="print"/>
              <a:stretch>
                <a:fillRect/>
              </a:stretch>
            </p:blipFill>
            <p:spPr>
              <a:xfrm>
                <a:off x="6254797" y="3901890"/>
                <a:ext cx="177551" cy="173677"/>
              </a:xfrm>
              <a:prstGeom prst="rect">
                <a:avLst/>
              </a:prstGeom>
            </p:spPr>
          </p:pic>
          <p:pic>
            <p:nvPicPr>
              <p:cNvPr id="126" name="Изображение 125"/>
              <p:cNvPicPr>
                <a:picLocks noChangeAspect="1"/>
              </p:cNvPicPr>
              <p:nvPr/>
            </p:nvPicPr>
            <p:blipFill>
              <a:blip r:embed="rId23" cstate="print"/>
              <a:stretch>
                <a:fillRect/>
              </a:stretch>
            </p:blipFill>
            <p:spPr>
              <a:xfrm>
                <a:off x="6906986" y="3406863"/>
                <a:ext cx="137599" cy="137599"/>
              </a:xfrm>
              <a:prstGeom prst="ellipse">
                <a:avLst/>
              </a:prstGeom>
            </p:spPr>
          </p:pic>
        </p:grpSp>
      </p:grpSp>
      <p:sp>
        <p:nvSpPr>
          <p:cNvPr id="17" name="Прямоугольник 16"/>
          <p:cNvSpPr/>
          <p:nvPr/>
        </p:nvSpPr>
        <p:spPr>
          <a:xfrm>
            <a:off x="2535843" y="1445009"/>
            <a:ext cx="3825651" cy="137473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43" indent="-285743">
              <a:spcBef>
                <a:spcPts val="400"/>
              </a:spcBef>
              <a:buClr>
                <a:srgbClr val="00B0F0"/>
              </a:buClr>
              <a:buFont typeface="Arial" charset="0"/>
              <a:buChar char="•"/>
            </a:pPr>
            <a:r>
              <a:rPr lang="ru-RU" sz="1400" b="0" dirty="0">
                <a:latin typeface="Calibri" panose="020F0502020204030204" pitchFamily="34" charset="0"/>
                <a:cs typeface="Calibri" panose="020F0502020204030204" pitchFamily="34" charset="0"/>
              </a:rPr>
              <a:t>Собирают сообщения со всех  </a:t>
            </a:r>
            <a:r>
              <a:rPr lang="ru-RU" sz="1400" b="0" dirty="0" smtClean="0">
                <a:latin typeface="Calibri" panose="020F0502020204030204" pitchFamily="34" charset="0"/>
                <a:cs typeface="Calibri" panose="020F0502020204030204" pitchFamily="34" charset="0"/>
              </a:rPr>
              <a:t>каналов</a:t>
            </a:r>
          </a:p>
          <a:p>
            <a:pPr marL="285743" indent="-285743">
              <a:spcBef>
                <a:spcPts val="400"/>
              </a:spcBef>
              <a:buClr>
                <a:srgbClr val="00B0F0"/>
              </a:buClr>
              <a:buFont typeface="Arial" charset="0"/>
              <a:buChar char="•"/>
            </a:pPr>
            <a:r>
              <a:rPr lang="ru-RU" sz="1400" dirty="0" smtClean="0">
                <a:latin typeface="Calibri" panose="020F0502020204030204" pitchFamily="34" charset="0"/>
                <a:cs typeface="Calibri" panose="020F0502020204030204" pitchFamily="34" charset="0"/>
              </a:rPr>
              <a:t>Проверяют клиента по базе </a:t>
            </a:r>
            <a:r>
              <a:rPr lang="en-US" sz="1400" dirty="0" smtClean="0">
                <a:latin typeface="Calibri" panose="020F0502020204030204" pitchFamily="34" charset="0"/>
                <a:cs typeface="Calibri" panose="020F0502020204030204" pitchFamily="34" charset="0"/>
              </a:rPr>
              <a:t>CRM</a:t>
            </a:r>
            <a:endParaRPr lang="ru-RU" sz="1400" b="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43" indent="-285743">
              <a:spcBef>
                <a:spcPts val="400"/>
              </a:spcBef>
              <a:buClr>
                <a:srgbClr val="00B0F0"/>
              </a:buClr>
              <a:buFont typeface="Arial" charset="0"/>
              <a:buChar char="•"/>
            </a:pPr>
            <a:r>
              <a:rPr lang="ru-RU" sz="1400" b="0" dirty="0">
                <a:latin typeface="Calibri" panose="020F0502020204030204" pitchFamily="34" charset="0"/>
                <a:cs typeface="Calibri" panose="020F0502020204030204" pitchFamily="34" charset="0"/>
              </a:rPr>
              <a:t>Распределяют по </a:t>
            </a:r>
            <a:r>
              <a:rPr lang="ru-RU" sz="1400" b="0" dirty="0" smtClean="0">
                <a:latin typeface="Calibri" panose="020F0502020204030204" pitchFamily="34" charset="0"/>
                <a:cs typeface="Calibri" panose="020F0502020204030204" pitchFamily="34" charset="0"/>
              </a:rPr>
              <a:t>очереди</a:t>
            </a:r>
            <a:endParaRPr lang="ru-RU" sz="1400" b="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43" indent="-285743">
              <a:spcBef>
                <a:spcPts val="400"/>
              </a:spcBef>
              <a:buClr>
                <a:srgbClr val="00B0F0"/>
              </a:buClr>
              <a:buFont typeface="Arial" charset="0"/>
              <a:buChar char="•"/>
            </a:pPr>
            <a:r>
              <a:rPr lang="ru-RU" sz="1400" b="0" dirty="0" smtClean="0">
                <a:latin typeface="Calibri" panose="020F0502020204030204" pitchFamily="34" charset="0"/>
                <a:cs typeface="Calibri" panose="020F0502020204030204" pitchFamily="34" charset="0"/>
              </a:rPr>
              <a:t>Маршрутизируют </a:t>
            </a:r>
            <a:endParaRPr lang="ru-RU" sz="1400" b="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43" indent="-285743">
              <a:spcBef>
                <a:spcPts val="400"/>
              </a:spcBef>
              <a:buClr>
                <a:srgbClr val="00B0F0"/>
              </a:buClr>
              <a:buFont typeface="Arial" charset="0"/>
              <a:buChar char="•"/>
            </a:pPr>
            <a:r>
              <a:rPr lang="ru-RU" sz="1400" b="0" dirty="0">
                <a:latin typeface="Calibri" panose="020F0502020204030204" pitchFamily="34" charset="0"/>
                <a:cs typeface="Calibri" panose="020F0502020204030204" pitchFamily="34" charset="0"/>
              </a:rPr>
              <a:t>В режиме реального </a:t>
            </a:r>
            <a:r>
              <a:rPr lang="ru-RU" sz="1400" b="0" dirty="0" smtClean="0">
                <a:latin typeface="Calibri" panose="020F0502020204030204" pitchFamily="34" charset="0"/>
                <a:cs typeface="Calibri" panose="020F0502020204030204" pitchFamily="34" charset="0"/>
              </a:rPr>
              <a:t>времени</a:t>
            </a:r>
            <a:endParaRPr lang="ru-RU" sz="1400" b="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130" name="Изображение 129"/>
          <p:cNvPicPr>
            <a:picLocks noChangeAspect="1"/>
          </p:cNvPicPr>
          <p:nvPr/>
        </p:nvPicPr>
        <p:blipFill>
          <a:blip r:embed="rId2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04436" y="4529835"/>
            <a:ext cx="1603086" cy="293064"/>
          </a:xfrm>
          <a:prstGeom prst="rect">
            <a:avLst/>
          </a:prstGeom>
        </p:spPr>
      </p:pic>
      <p:cxnSp>
        <p:nvCxnSpPr>
          <p:cNvPr id="131" name="Прямая со стрелкой 130"/>
          <p:cNvCxnSpPr/>
          <p:nvPr/>
        </p:nvCxnSpPr>
        <p:spPr>
          <a:xfrm>
            <a:off x="7685104" y="3761188"/>
            <a:ext cx="0" cy="294177"/>
          </a:xfrm>
          <a:prstGeom prst="straightConnector1">
            <a:avLst/>
          </a:prstGeom>
          <a:ln w="19050">
            <a:solidFill>
              <a:srgbClr val="00B0F0"/>
            </a:solidFill>
            <a:headEnd type="none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2" name="Прямая соединительная линия 131"/>
          <p:cNvCxnSpPr/>
          <p:nvPr/>
        </p:nvCxnSpPr>
        <p:spPr>
          <a:xfrm flipH="1" flipV="1">
            <a:off x="1843147" y="2252440"/>
            <a:ext cx="796048" cy="1072355"/>
          </a:xfrm>
          <a:prstGeom prst="line">
            <a:avLst/>
          </a:prstGeom>
          <a:ln w="19050">
            <a:solidFill>
              <a:srgbClr val="00B0F0"/>
            </a:solidFill>
            <a:prstDash val="solid"/>
            <a:headEnd type="none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1" name="TextBox 70"/>
          <p:cNvSpPr txBox="1"/>
          <p:nvPr/>
        </p:nvSpPr>
        <p:spPr>
          <a:xfrm>
            <a:off x="30784" y="476672"/>
            <a:ext cx="9143999" cy="830948"/>
          </a:xfrm>
          <a:prstGeom prst="rect">
            <a:avLst/>
          </a:prstGeom>
          <a:solidFill>
            <a:schemeClr val="bg1"/>
          </a:solidFill>
        </p:spPr>
        <p:txBody>
          <a:bodyPr wrap="square" lIns="91392" tIns="45696" rIns="91392" bIns="45696">
            <a:spAutoFit/>
          </a:bodyPr>
          <a:lstStyle>
            <a:defPPr>
              <a:defRPr lang="ru-RU"/>
            </a:defPPr>
            <a:lvl1pPr algn="ctr" defTabSz="913425">
              <a:lnSpc>
                <a:spcPct val="150000"/>
              </a:lnSpc>
              <a:buClr>
                <a:prstClr val="white"/>
              </a:buClr>
              <a:defRPr sz="4267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lvl1pPr>
          </a:lstStyle>
          <a:p>
            <a:r>
              <a:rPr lang="ru-RU" sz="3200" dirty="0"/>
              <a:t>Как работают Открытые линии</a:t>
            </a:r>
          </a:p>
        </p:txBody>
      </p:sp>
      <p:cxnSp>
        <p:nvCxnSpPr>
          <p:cNvPr id="18" name="Прямая соединительная линия 17"/>
          <p:cNvCxnSpPr/>
          <p:nvPr/>
        </p:nvCxnSpPr>
        <p:spPr>
          <a:xfrm>
            <a:off x="3666856" y="3813989"/>
            <a:ext cx="0" cy="193217"/>
          </a:xfrm>
          <a:prstGeom prst="line">
            <a:avLst/>
          </a:prstGeom>
          <a:ln w="15875">
            <a:solidFill>
              <a:srgbClr val="00B3F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8" name="Прямая соединительная линия 87"/>
          <p:cNvCxnSpPr/>
          <p:nvPr/>
        </p:nvCxnSpPr>
        <p:spPr>
          <a:xfrm>
            <a:off x="5061392" y="3821133"/>
            <a:ext cx="0" cy="193217"/>
          </a:xfrm>
          <a:prstGeom prst="line">
            <a:avLst/>
          </a:prstGeom>
          <a:ln w="15875">
            <a:solidFill>
              <a:srgbClr val="00B3F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9" name="Прямая соединительная линия 88"/>
          <p:cNvCxnSpPr/>
          <p:nvPr/>
        </p:nvCxnSpPr>
        <p:spPr>
          <a:xfrm>
            <a:off x="4083807" y="3706257"/>
            <a:ext cx="188411" cy="839"/>
          </a:xfrm>
          <a:prstGeom prst="line">
            <a:avLst/>
          </a:prstGeom>
          <a:ln w="15875">
            <a:solidFill>
              <a:srgbClr val="00B3F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2" name="Изображение 91"/>
          <p:cNvPicPr>
            <a:picLocks noChangeAspect="1"/>
          </p:cNvPicPr>
          <p:nvPr/>
        </p:nvPicPr>
        <p:blipFill>
          <a:blip r:embed="rId25" cstate="print">
            <a:duotone>
              <a:prstClr val="black"/>
              <a:srgbClr val="D9C3A5">
                <a:tint val="50000"/>
                <a:satMod val="180000"/>
              </a:srgbClr>
            </a:duotone>
            <a:alphaModFix amt="55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406286" y="5562179"/>
            <a:ext cx="519610" cy="94991"/>
          </a:xfrm>
          <a:prstGeom prst="rect">
            <a:avLst/>
          </a:prstGeom>
        </p:spPr>
      </p:pic>
      <p:pic>
        <p:nvPicPr>
          <p:cNvPr id="93" name="Изображение 92"/>
          <p:cNvPicPr>
            <a:picLocks noChangeAspect="1"/>
          </p:cNvPicPr>
          <p:nvPr/>
        </p:nvPicPr>
        <p:blipFill>
          <a:blip r:embed="rId26" cstate="print">
            <a:duotone>
              <a:prstClr val="black"/>
              <a:srgbClr val="D9C3A5">
                <a:tint val="50000"/>
                <a:satMod val="180000"/>
              </a:srgbClr>
            </a:duotone>
            <a:alphaModFix amt="55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317514" y="2441604"/>
            <a:ext cx="565659" cy="103409"/>
          </a:xfrm>
          <a:prstGeom prst="rect">
            <a:avLst/>
          </a:prstGeom>
        </p:spPr>
      </p:pic>
      <p:pic>
        <p:nvPicPr>
          <p:cNvPr id="94" name="Picture 5" descr="C:\Users\filippov\Desktop\circle.png"/>
          <p:cNvPicPr>
            <a:picLocks noChangeAspect="1" noChangeArrowheads="1"/>
          </p:cNvPicPr>
          <p:nvPr/>
        </p:nvPicPr>
        <p:blipFill>
          <a:blip r:embed="rId2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816746" y="4644277"/>
            <a:ext cx="109150" cy="109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0" name="Picture 2" descr="C:\Users\filippov\Desktop\Untitled-2.png"/>
          <p:cNvPicPr>
            <a:picLocks noChangeAspect="1" noChangeArrowheads="1"/>
          </p:cNvPicPr>
          <p:nvPr/>
        </p:nvPicPr>
        <p:blipFill>
          <a:blip r:embed="rId2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58000" y="6075100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8901425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Прямоугольник 3"/>
          <p:cNvSpPr/>
          <p:nvPr/>
        </p:nvSpPr>
        <p:spPr>
          <a:xfrm>
            <a:off x="4891042" y="2708920"/>
            <a:ext cx="3733800" cy="25750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14313" indent="-214313">
              <a:spcBef>
                <a:spcPts val="450"/>
              </a:spcBef>
              <a:spcAft>
                <a:spcPts val="450"/>
              </a:spcAft>
              <a:buClr>
                <a:srgbClr val="3991E0"/>
              </a:buClr>
              <a:buFont typeface="Arial" charset="0"/>
              <a:buChar char="•"/>
            </a:pPr>
            <a:r>
              <a:rPr lang="ru-RU" sz="1600" b="0" dirty="0">
                <a:latin typeface="Calibri" panose="020F0502020204030204" pitchFamily="34" charset="0"/>
                <a:ea typeface="Calibri" charset="0"/>
                <a:cs typeface="Calibri" panose="020F0502020204030204" pitchFamily="34" charset="0"/>
              </a:rPr>
              <a:t>Создание нескольких «линий» (например: для продаж и поддержки)</a:t>
            </a:r>
          </a:p>
          <a:p>
            <a:pPr marL="214313" indent="-214313">
              <a:spcBef>
                <a:spcPts val="450"/>
              </a:spcBef>
              <a:spcAft>
                <a:spcPts val="450"/>
              </a:spcAft>
              <a:buClr>
                <a:srgbClr val="3991E0"/>
              </a:buClr>
              <a:buFont typeface="Arial" charset="0"/>
              <a:buChar char="•"/>
            </a:pPr>
            <a:r>
              <a:rPr lang="ru-RU" sz="1600" b="0" dirty="0">
                <a:latin typeface="Calibri" panose="020F0502020204030204" pitchFamily="34" charset="0"/>
                <a:ea typeface="Calibri" charset="0"/>
                <a:cs typeface="Calibri" panose="020F0502020204030204" pitchFamily="34" charset="0"/>
              </a:rPr>
              <a:t>Идентификация клиента в </a:t>
            </a:r>
            <a:r>
              <a:rPr lang="en-US" sz="1600" b="0" dirty="0">
                <a:latin typeface="Calibri" panose="020F0502020204030204" pitchFamily="34" charset="0"/>
                <a:ea typeface="Calibri" charset="0"/>
                <a:cs typeface="Calibri" panose="020F0502020204030204" pitchFamily="34" charset="0"/>
              </a:rPr>
              <a:t>CRM</a:t>
            </a:r>
            <a:r>
              <a:rPr lang="ru-RU" sz="1600" b="0" dirty="0">
                <a:latin typeface="Calibri" panose="020F0502020204030204" pitchFamily="34" charset="0"/>
                <a:ea typeface="Calibri" charset="0"/>
                <a:cs typeface="Calibri" panose="020F0502020204030204" pitchFamily="34" charset="0"/>
              </a:rPr>
              <a:t> </a:t>
            </a:r>
          </a:p>
          <a:p>
            <a:pPr marL="214313" indent="-214313">
              <a:spcBef>
                <a:spcPts val="450"/>
              </a:spcBef>
              <a:spcAft>
                <a:spcPts val="450"/>
              </a:spcAft>
              <a:buClr>
                <a:srgbClr val="3991E0"/>
              </a:buClr>
              <a:buFont typeface="Arial" charset="0"/>
              <a:buChar char="•"/>
            </a:pPr>
            <a:r>
              <a:rPr lang="ru-RU" sz="1600" b="0" dirty="0">
                <a:latin typeface="Calibri" panose="020F0502020204030204" pitchFamily="34" charset="0"/>
                <a:ea typeface="Calibri" charset="0"/>
                <a:cs typeface="Calibri" panose="020F0502020204030204" pitchFamily="34" charset="0"/>
              </a:rPr>
              <a:t>Запись всех «разговоров» в </a:t>
            </a:r>
            <a:r>
              <a:rPr lang="en-US" sz="1600" b="0" dirty="0">
                <a:latin typeface="Calibri" panose="020F0502020204030204" pitchFamily="34" charset="0"/>
                <a:ea typeface="Calibri" charset="0"/>
                <a:cs typeface="Calibri" panose="020F0502020204030204" pitchFamily="34" charset="0"/>
              </a:rPr>
              <a:t>CRM</a:t>
            </a:r>
            <a:r>
              <a:rPr lang="ru-RU" sz="1600" b="0" dirty="0">
                <a:latin typeface="Calibri" panose="020F0502020204030204" pitchFamily="34" charset="0"/>
                <a:ea typeface="Calibri" charset="0"/>
                <a:cs typeface="Calibri" panose="020F0502020204030204" pitchFamily="34" charset="0"/>
              </a:rPr>
              <a:t> </a:t>
            </a:r>
          </a:p>
          <a:p>
            <a:pPr marL="214313" indent="-214313">
              <a:spcBef>
                <a:spcPts val="450"/>
              </a:spcBef>
              <a:spcAft>
                <a:spcPts val="450"/>
              </a:spcAft>
              <a:buClr>
                <a:srgbClr val="3991E0"/>
              </a:buClr>
              <a:buFont typeface="Arial" charset="0"/>
              <a:buChar char="•"/>
            </a:pPr>
            <a:r>
              <a:rPr lang="ru-RU" sz="1600" b="0" dirty="0">
                <a:latin typeface="Calibri" panose="020F0502020204030204" pitchFamily="34" charset="0"/>
                <a:ea typeface="Calibri" charset="0"/>
                <a:cs typeface="Calibri" panose="020F0502020204030204" pitchFamily="34" charset="0"/>
              </a:rPr>
              <a:t>Статистика по работе с сообщениями клиентов</a:t>
            </a:r>
          </a:p>
          <a:p>
            <a:pPr marL="214313" indent="-214313">
              <a:spcBef>
                <a:spcPts val="450"/>
              </a:spcBef>
              <a:spcAft>
                <a:spcPts val="450"/>
              </a:spcAft>
              <a:buClr>
                <a:srgbClr val="3991E0"/>
              </a:buClr>
              <a:buFont typeface="Arial" charset="0"/>
              <a:buChar char="•"/>
            </a:pPr>
            <a:r>
              <a:rPr lang="ru-RU" sz="1600" b="0" dirty="0">
                <a:latin typeface="Calibri" panose="020F0502020204030204" pitchFamily="34" charset="0"/>
                <a:ea typeface="Calibri" charset="0"/>
                <a:cs typeface="Calibri" panose="020F0502020204030204" pitchFamily="34" charset="0"/>
              </a:rPr>
              <a:t>Анализ уровня удовлетворенности клиента </a:t>
            </a:r>
          </a:p>
        </p:txBody>
      </p:sp>
      <p:sp>
        <p:nvSpPr>
          <p:cNvPr id="2" name="Прямоугольник 1"/>
          <p:cNvSpPr/>
          <p:nvPr/>
        </p:nvSpPr>
        <p:spPr>
          <a:xfrm>
            <a:off x="521573" y="2721982"/>
            <a:ext cx="4050426" cy="29392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14313" indent="-214313">
              <a:spcBef>
                <a:spcPts val="450"/>
              </a:spcBef>
              <a:spcAft>
                <a:spcPts val="450"/>
              </a:spcAft>
              <a:buClr>
                <a:srgbClr val="3991E0"/>
              </a:buClr>
              <a:buFont typeface="Arial" charset="0"/>
              <a:buChar char="•"/>
            </a:pPr>
            <a:r>
              <a:rPr lang="ru-RU" sz="1600" b="0" dirty="0" smtClean="0">
                <a:latin typeface="Calibri" panose="020F0502020204030204" pitchFamily="34" charset="0"/>
                <a:ea typeface="Calibri" charset="0"/>
                <a:cs typeface="Calibri" panose="020F0502020204030204" pitchFamily="34" charset="0"/>
              </a:rPr>
              <a:t>Объедин</a:t>
            </a:r>
            <a:r>
              <a:rPr lang="ru-RU" sz="1600" dirty="0" smtClean="0">
                <a:latin typeface="Calibri" panose="020F0502020204030204" pitchFamily="34" charset="0"/>
                <a:ea typeface="Calibri" charset="0"/>
                <a:cs typeface="Calibri" panose="020F0502020204030204" pitchFamily="34" charset="0"/>
              </a:rPr>
              <a:t>ение</a:t>
            </a:r>
            <a:r>
              <a:rPr lang="ru-RU" sz="1600" b="0" dirty="0" smtClean="0">
                <a:latin typeface="Calibri" panose="020F0502020204030204" pitchFamily="34" charset="0"/>
                <a:ea typeface="Calibri" charset="0"/>
                <a:cs typeface="Calibri" panose="020F0502020204030204" pitchFamily="34" charset="0"/>
              </a:rPr>
              <a:t> 12 цифровых </a:t>
            </a:r>
            <a:r>
              <a:rPr lang="ru-RU" sz="1600" b="0" dirty="0">
                <a:latin typeface="Calibri" panose="020F0502020204030204" pitchFamily="34" charset="0"/>
                <a:ea typeface="Calibri" charset="0"/>
                <a:cs typeface="Calibri" panose="020F0502020204030204" pitchFamily="34" charset="0"/>
              </a:rPr>
              <a:t>каналов коммуникаций с </a:t>
            </a:r>
            <a:r>
              <a:rPr lang="ru-RU" sz="1600" b="0" dirty="0" smtClean="0">
                <a:latin typeface="Calibri" panose="020F0502020204030204" pitchFamily="34" charset="0"/>
                <a:ea typeface="Calibri" charset="0"/>
                <a:cs typeface="Calibri" panose="020F0502020204030204" pitchFamily="34" charset="0"/>
              </a:rPr>
              <a:t>клиентами</a:t>
            </a:r>
            <a:r>
              <a:rPr lang="en-US" sz="1600" b="0" dirty="0" smtClean="0">
                <a:latin typeface="Calibri" panose="020F0502020204030204" pitchFamily="34" charset="0"/>
                <a:ea typeface="Calibri" charset="0"/>
                <a:cs typeface="Calibri" panose="020F0502020204030204" pitchFamily="34" charset="0"/>
              </a:rPr>
              <a:t>:</a:t>
            </a:r>
            <a:endParaRPr lang="ru-RU" sz="1600" b="0" dirty="0">
              <a:latin typeface="Calibri" panose="020F0502020204030204" pitchFamily="34" charset="0"/>
              <a:ea typeface="Calibri" charset="0"/>
              <a:cs typeface="Calibri" panose="020F0502020204030204" pitchFamily="34" charset="0"/>
            </a:endParaRPr>
          </a:p>
          <a:p>
            <a:pPr marL="203597">
              <a:buClr>
                <a:srgbClr val="3991E0"/>
              </a:buClr>
            </a:pPr>
            <a:r>
              <a:rPr lang="ru-RU" sz="1600" b="0" dirty="0" err="1">
                <a:latin typeface="Calibri" panose="020F0502020204030204" pitchFamily="34" charset="0"/>
                <a:ea typeface="Calibri" charset="0"/>
                <a:cs typeface="Calibri" panose="020F0502020204030204" pitchFamily="34" charset="0"/>
              </a:rPr>
              <a:t>Вконтакте</a:t>
            </a:r>
            <a:r>
              <a:rPr lang="ru-RU" sz="1600" b="0" dirty="0">
                <a:latin typeface="Calibri" panose="020F0502020204030204" pitchFamily="34" charset="0"/>
                <a:ea typeface="Calibri" charset="0"/>
                <a:cs typeface="Calibri" panose="020F0502020204030204" pitchFamily="34" charset="0"/>
              </a:rPr>
              <a:t>, </a:t>
            </a:r>
            <a:r>
              <a:rPr lang="en-US" sz="1600" b="0" dirty="0">
                <a:latin typeface="Calibri" panose="020F0502020204030204" pitchFamily="34" charset="0"/>
                <a:ea typeface="Calibri" charset="0"/>
                <a:cs typeface="Calibri" panose="020F0502020204030204" pitchFamily="34" charset="0"/>
              </a:rPr>
              <a:t>Facebook</a:t>
            </a:r>
            <a:r>
              <a:rPr lang="ru-RU" sz="1600" b="0" dirty="0">
                <a:latin typeface="Calibri" panose="020F0502020204030204" pitchFamily="34" charset="0"/>
                <a:ea typeface="Calibri" charset="0"/>
                <a:cs typeface="Calibri" panose="020F0502020204030204" pitchFamily="34" charset="0"/>
              </a:rPr>
              <a:t>, Телеграмм, </a:t>
            </a:r>
            <a:r>
              <a:rPr lang="en-US" sz="1600" b="0" dirty="0" smtClean="0">
                <a:latin typeface="Calibri" panose="020F0502020204030204" pitchFamily="34" charset="0"/>
                <a:ea typeface="Calibri" charset="0"/>
                <a:cs typeface="Calibri" panose="020F0502020204030204" pitchFamily="34" charset="0"/>
              </a:rPr>
              <a:t>Skype</a:t>
            </a:r>
            <a:r>
              <a:rPr lang="en-US" sz="1600" dirty="0" smtClean="0">
                <a:latin typeface="Calibri" panose="020F0502020204030204" pitchFamily="34" charset="0"/>
                <a:ea typeface="Calibri" charset="0"/>
                <a:cs typeface="Calibri" panose="020F0502020204030204" pitchFamily="34" charset="0"/>
              </a:rPr>
              <a:t>, </a:t>
            </a:r>
            <a:r>
              <a:rPr lang="en-US" sz="1600" b="0" dirty="0" smtClean="0">
                <a:latin typeface="Calibri" panose="020F0502020204030204" pitchFamily="34" charset="0"/>
                <a:ea typeface="Calibri" charset="0"/>
                <a:cs typeface="Calibri" panose="020F0502020204030204" pitchFamily="34" charset="0"/>
              </a:rPr>
              <a:t>Viber</a:t>
            </a:r>
            <a:r>
              <a:rPr lang="en-US" sz="1600" b="0" dirty="0">
                <a:latin typeface="Calibri" panose="020F0502020204030204" pitchFamily="34" charset="0"/>
                <a:ea typeface="Calibri" charset="0"/>
                <a:cs typeface="Calibri" panose="020F0502020204030204" pitchFamily="34" charset="0"/>
              </a:rPr>
              <a:t>, </a:t>
            </a:r>
            <a:r>
              <a:rPr lang="en-US" sz="1600" b="0" dirty="0" err="1">
                <a:latin typeface="Calibri" panose="020F0502020204030204" pitchFamily="34" charset="0"/>
                <a:ea typeface="Calibri" charset="0"/>
                <a:cs typeface="Calibri" panose="020F0502020204030204" pitchFamily="34" charset="0"/>
              </a:rPr>
              <a:t>Whatsapp</a:t>
            </a:r>
            <a:r>
              <a:rPr lang="ru-RU" sz="1600" b="0" dirty="0">
                <a:latin typeface="Calibri" panose="020F0502020204030204" pitchFamily="34" charset="0"/>
                <a:ea typeface="Calibri" charset="0"/>
                <a:cs typeface="Calibri" panose="020F0502020204030204" pitchFamily="34" charset="0"/>
              </a:rPr>
              <a:t> </a:t>
            </a:r>
            <a:r>
              <a:rPr lang="en-US" sz="1600" b="0" dirty="0" smtClean="0">
                <a:latin typeface="Calibri" panose="020F0502020204030204" pitchFamily="34" charset="0"/>
                <a:ea typeface="Calibri" charset="0"/>
                <a:cs typeface="Calibri" panose="020F0502020204030204" pitchFamily="34" charset="0"/>
              </a:rPr>
              <a:t>, Instagram</a:t>
            </a:r>
            <a:r>
              <a:rPr lang="ru-RU" sz="1600" b="0" dirty="0" smtClean="0">
                <a:latin typeface="Calibri" panose="020F0502020204030204" pitchFamily="34" charset="0"/>
                <a:ea typeface="Calibri" charset="0"/>
                <a:cs typeface="Calibri" panose="020F0502020204030204" pitchFamily="34" charset="0"/>
              </a:rPr>
              <a:t> и другие</a:t>
            </a:r>
            <a:endParaRPr lang="ru-RU" sz="1600" dirty="0">
              <a:latin typeface="Calibri" panose="020F0502020204030204" pitchFamily="34" charset="0"/>
              <a:ea typeface="Calibri" charset="0"/>
              <a:cs typeface="Calibri" panose="020F0502020204030204" pitchFamily="34" charset="0"/>
            </a:endParaRPr>
          </a:p>
          <a:p>
            <a:pPr marL="214313" indent="-214313">
              <a:spcBef>
                <a:spcPts val="450"/>
              </a:spcBef>
              <a:spcAft>
                <a:spcPts val="450"/>
              </a:spcAft>
              <a:buClr>
                <a:srgbClr val="3991E0"/>
              </a:buClr>
              <a:buFont typeface="Arial" charset="0"/>
              <a:buChar char="•"/>
            </a:pPr>
            <a:r>
              <a:rPr lang="ru-RU" sz="1600" b="0" dirty="0" smtClean="0">
                <a:latin typeface="Calibri" panose="020F0502020204030204" pitchFamily="34" charset="0"/>
                <a:ea typeface="Calibri" charset="0"/>
                <a:cs typeface="Calibri" panose="020F0502020204030204" pitchFamily="34" charset="0"/>
              </a:rPr>
              <a:t>Распределение сообщений по </a:t>
            </a:r>
            <a:r>
              <a:rPr lang="ru-RU" sz="1600" b="0" dirty="0">
                <a:latin typeface="Calibri" panose="020F0502020204030204" pitchFamily="34" charset="0"/>
                <a:ea typeface="Calibri" charset="0"/>
                <a:cs typeface="Calibri" panose="020F0502020204030204" pitchFamily="34" charset="0"/>
              </a:rPr>
              <a:t>правилам </a:t>
            </a:r>
            <a:r>
              <a:rPr lang="ru-RU" sz="1600" b="0" dirty="0" smtClean="0">
                <a:latin typeface="Calibri" panose="020F0502020204030204" pitchFamily="34" charset="0"/>
                <a:ea typeface="Calibri" charset="0"/>
                <a:cs typeface="Calibri" panose="020F0502020204030204" pitchFamily="34" charset="0"/>
              </a:rPr>
              <a:t>очереди</a:t>
            </a:r>
          </a:p>
          <a:p>
            <a:pPr marL="214313" indent="-214313">
              <a:spcBef>
                <a:spcPts val="450"/>
              </a:spcBef>
              <a:spcAft>
                <a:spcPts val="450"/>
              </a:spcAft>
              <a:buClr>
                <a:srgbClr val="3991E0"/>
              </a:buClr>
              <a:buFont typeface="Arial" charset="0"/>
              <a:buChar char="•"/>
            </a:pPr>
            <a:r>
              <a:rPr lang="ru-RU" sz="1600" b="0" dirty="0" smtClean="0">
                <a:latin typeface="Calibri" panose="020F0502020204030204" pitchFamily="34" charset="0"/>
                <a:ea typeface="Calibri" charset="0"/>
                <a:cs typeface="Calibri" panose="020F0502020204030204" pitchFamily="34" charset="0"/>
              </a:rPr>
              <a:t>Перенаправление сообщений </a:t>
            </a:r>
            <a:r>
              <a:rPr lang="ru-RU" sz="1600" b="0" dirty="0">
                <a:latin typeface="Calibri" panose="020F0502020204030204" pitchFamily="34" charset="0"/>
                <a:ea typeface="Calibri" charset="0"/>
                <a:cs typeface="Calibri" panose="020F0502020204030204" pitchFamily="34" charset="0"/>
              </a:rPr>
              <a:t>другим сотрудникам</a:t>
            </a:r>
          </a:p>
          <a:p>
            <a:pPr marL="214313" indent="-214313">
              <a:spcBef>
                <a:spcPts val="450"/>
              </a:spcBef>
              <a:spcAft>
                <a:spcPts val="450"/>
              </a:spcAft>
              <a:buClr>
                <a:srgbClr val="3991E0"/>
              </a:buClr>
              <a:buFont typeface="Arial" charset="0"/>
              <a:buChar char="•"/>
            </a:pPr>
            <a:r>
              <a:rPr lang="ru-RU" sz="1600" b="0" dirty="0" smtClean="0">
                <a:latin typeface="Calibri" panose="020F0502020204030204" pitchFamily="34" charset="0"/>
                <a:ea typeface="Calibri" charset="0"/>
                <a:cs typeface="Calibri" panose="020F0502020204030204" pitchFamily="34" charset="0"/>
              </a:rPr>
              <a:t>Общение с </a:t>
            </a:r>
            <a:r>
              <a:rPr lang="ru-RU" sz="1600" b="0" dirty="0">
                <a:latin typeface="Calibri" panose="020F0502020204030204" pitchFamily="34" charset="0"/>
                <a:ea typeface="Calibri" charset="0"/>
                <a:cs typeface="Calibri" panose="020F0502020204030204" pitchFamily="34" charset="0"/>
              </a:rPr>
              <a:t>клиентом в реальном времени 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3" y="476672"/>
            <a:ext cx="9143999" cy="830948"/>
          </a:xfrm>
          <a:prstGeom prst="rect">
            <a:avLst/>
          </a:prstGeom>
          <a:solidFill>
            <a:schemeClr val="bg1"/>
          </a:solidFill>
        </p:spPr>
        <p:txBody>
          <a:bodyPr wrap="square" lIns="91392" tIns="45696" rIns="91392" bIns="45696">
            <a:spAutoFit/>
          </a:bodyPr>
          <a:lstStyle>
            <a:defPPr>
              <a:defRPr lang="ru-RU"/>
            </a:defPPr>
            <a:lvl1pPr algn="ctr" defTabSz="913425">
              <a:lnSpc>
                <a:spcPct val="150000"/>
              </a:lnSpc>
              <a:buClr>
                <a:prstClr val="white"/>
              </a:buClr>
              <a:defRPr sz="4267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lvl1pPr>
          </a:lstStyle>
          <a:p>
            <a:r>
              <a:rPr lang="ru-RU" sz="3200" dirty="0">
                <a:latin typeface="Calibri" panose="020F0502020204030204" pitchFamily="34" charset="0"/>
                <a:cs typeface="Calibri" panose="020F0502020204030204" pitchFamily="34" charset="0"/>
              </a:rPr>
              <a:t>Открытые линии в Битрикс24</a:t>
            </a:r>
          </a:p>
        </p:txBody>
      </p:sp>
      <p:cxnSp>
        <p:nvCxnSpPr>
          <p:cNvPr id="9" name="Прямая соединительная линия 8"/>
          <p:cNvCxnSpPr/>
          <p:nvPr/>
        </p:nvCxnSpPr>
        <p:spPr>
          <a:xfrm>
            <a:off x="4010504" y="1340768"/>
            <a:ext cx="1122994" cy="0"/>
          </a:xfrm>
          <a:prstGeom prst="line">
            <a:avLst/>
          </a:prstGeom>
          <a:ln w="127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Изображение 13"/>
          <p:cNvPicPr>
            <a:picLocks noChangeAspect="1"/>
          </p:cNvPicPr>
          <p:nvPr/>
        </p:nvPicPr>
        <p:blipFill rotWithShape="1">
          <a:blip r:embed="rId2" cstate="print"/>
          <a:srcRect l="4990" t="7990" r="13178" b="9000"/>
          <a:stretch/>
        </p:blipFill>
        <p:spPr>
          <a:xfrm>
            <a:off x="4413704" y="1447593"/>
            <a:ext cx="549126" cy="557035"/>
          </a:xfrm>
          <a:prstGeom prst="rect">
            <a:avLst/>
          </a:prstGeom>
        </p:spPr>
      </p:pic>
      <p:pic>
        <p:nvPicPr>
          <p:cNvPr id="15" name="Изображение 14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233135" y="1508948"/>
            <a:ext cx="420839" cy="420839"/>
          </a:xfrm>
          <a:prstGeom prst="rect">
            <a:avLst/>
          </a:prstGeom>
        </p:spPr>
      </p:pic>
      <p:pic>
        <p:nvPicPr>
          <p:cNvPr id="16" name="Изображение 15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593733" y="1508943"/>
            <a:ext cx="434332" cy="434332"/>
          </a:xfrm>
          <a:prstGeom prst="rect">
            <a:avLst/>
          </a:prstGeom>
        </p:spPr>
      </p:pic>
      <p:pic>
        <p:nvPicPr>
          <p:cNvPr id="17" name="Изображение 16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771912" y="1412792"/>
            <a:ext cx="600028" cy="586937"/>
          </a:xfrm>
          <a:prstGeom prst="rect">
            <a:avLst/>
          </a:prstGeom>
        </p:spPr>
      </p:pic>
      <p:pic>
        <p:nvPicPr>
          <p:cNvPr id="18" name="Picture 2" descr="C:\Users\filippov\Desktop\Untitled-2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58000" y="6075100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19" name="Прямая соединительная линия 18"/>
          <p:cNvCxnSpPr/>
          <p:nvPr/>
        </p:nvCxnSpPr>
        <p:spPr>
          <a:xfrm>
            <a:off x="4590037" y="2924956"/>
            <a:ext cx="0" cy="2362295"/>
          </a:xfrm>
          <a:prstGeom prst="line">
            <a:avLst/>
          </a:prstGeom>
          <a:ln w="6350"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1" name="Изображение 8"/>
          <p:cNvPicPr>
            <a:picLocks noChangeAspect="1"/>
          </p:cNvPicPr>
          <p:nvPr/>
        </p:nvPicPr>
        <p:blipFill rotWithShape="1">
          <a:blip r:embed="rId7" cstate="print"/>
          <a:srcRect l="17309" t="18598" r="18384" b="15283"/>
          <a:stretch/>
        </p:blipFill>
        <p:spPr>
          <a:xfrm>
            <a:off x="5076056" y="1453584"/>
            <a:ext cx="590630" cy="607271"/>
          </a:xfrm>
          <a:prstGeom prst="rect">
            <a:avLst/>
          </a:prstGeom>
        </p:spPr>
      </p:pic>
      <p:pic>
        <p:nvPicPr>
          <p:cNvPr id="22" name="Изображение 19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5796139" y="1481723"/>
            <a:ext cx="507129" cy="5071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8155332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Прямоугольник 3"/>
          <p:cNvSpPr/>
          <p:nvPr/>
        </p:nvSpPr>
        <p:spPr>
          <a:xfrm>
            <a:off x="0" y="764704"/>
            <a:ext cx="9144000" cy="830948"/>
          </a:xfrm>
          <a:prstGeom prst="rect">
            <a:avLst/>
          </a:prstGeom>
          <a:solidFill>
            <a:schemeClr val="bg1"/>
          </a:solidFill>
        </p:spPr>
        <p:txBody>
          <a:bodyPr wrap="square" lIns="91392" tIns="45696" rIns="91392" bIns="45696">
            <a:spAutoFit/>
          </a:bodyPr>
          <a:lstStyle/>
          <a:p>
            <a:pPr algn="ctr" defTabSz="685086">
              <a:lnSpc>
                <a:spcPct val="150000"/>
              </a:lnSpc>
              <a:buClr>
                <a:prstClr val="white"/>
              </a:buClr>
            </a:pPr>
            <a:r>
              <a:rPr lang="ru-RU" sz="3200" dirty="0" smtClean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Чат-</a:t>
            </a:r>
            <a:r>
              <a:rPr lang="ru-RU" sz="3200" dirty="0" err="1" smtClean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трекер</a:t>
            </a:r>
            <a:endParaRPr lang="ru-RU" sz="3200" dirty="0" smtClean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685800" y="2130256"/>
            <a:ext cx="3886200" cy="30162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spcBef>
                <a:spcPts val="600"/>
              </a:spcBef>
              <a:spcAft>
                <a:spcPts val="600"/>
              </a:spcAft>
              <a:buClr>
                <a:srgbClr val="33CCFF"/>
              </a:buClr>
              <a:buFont typeface="Arial" charset="0"/>
              <a:buChar char="•"/>
            </a:pPr>
            <a:r>
              <a:rPr lang="ru-RU" sz="1600" b="0" dirty="0" smtClean="0">
                <a:latin typeface="Calibri" charset="0"/>
                <a:ea typeface="Calibri" charset="0"/>
                <a:cs typeface="Calibri" charset="0"/>
              </a:rPr>
              <a:t>Автопоиск по тексту сообщения в чате Открытых линий: номер телефона, </a:t>
            </a:r>
            <a:r>
              <a:rPr lang="en-US" sz="1600" b="0" dirty="0" smtClean="0">
                <a:latin typeface="Calibri" charset="0"/>
                <a:ea typeface="Calibri" charset="0"/>
                <a:cs typeface="Calibri" charset="0"/>
              </a:rPr>
              <a:t>e</a:t>
            </a:r>
            <a:r>
              <a:rPr lang="ru-RU" sz="1600" b="0" dirty="0" smtClean="0">
                <a:latin typeface="Calibri" charset="0"/>
                <a:ea typeface="Calibri" charset="0"/>
                <a:cs typeface="Calibri" charset="0"/>
              </a:rPr>
              <a:t>-</a:t>
            </a:r>
            <a:r>
              <a:rPr lang="en-US" sz="1600" b="0" dirty="0" smtClean="0">
                <a:latin typeface="Calibri" charset="0"/>
                <a:ea typeface="Calibri" charset="0"/>
                <a:cs typeface="Calibri" charset="0"/>
              </a:rPr>
              <a:t>mail</a:t>
            </a:r>
            <a:r>
              <a:rPr lang="ru-RU" sz="1600" b="0" dirty="0" smtClean="0">
                <a:latin typeface="Calibri" charset="0"/>
                <a:ea typeface="Calibri" charset="0"/>
                <a:cs typeface="Calibri" charset="0"/>
              </a:rPr>
              <a:t>, имя/фамилия</a:t>
            </a:r>
          </a:p>
          <a:p>
            <a:pPr marL="171450" indent="-171450">
              <a:spcBef>
                <a:spcPts val="600"/>
              </a:spcBef>
              <a:spcAft>
                <a:spcPts val="600"/>
              </a:spcAft>
              <a:buClr>
                <a:srgbClr val="33CCFF"/>
              </a:buClr>
              <a:buFont typeface="Arial" charset="0"/>
              <a:buChar char="•"/>
            </a:pPr>
            <a:r>
              <a:rPr lang="ru-RU" sz="1600" b="0" dirty="0" smtClean="0">
                <a:latin typeface="Calibri" charset="0"/>
                <a:ea typeface="Calibri" charset="0"/>
                <a:cs typeface="Calibri" charset="0"/>
              </a:rPr>
              <a:t>Автоматическое сохранение данных в </a:t>
            </a:r>
            <a:r>
              <a:rPr lang="en-US" sz="1600" b="0" dirty="0" smtClean="0">
                <a:latin typeface="Calibri" charset="0"/>
                <a:ea typeface="Calibri" charset="0"/>
                <a:cs typeface="Calibri" charset="0"/>
              </a:rPr>
              <a:t>CRM</a:t>
            </a:r>
          </a:p>
          <a:p>
            <a:pPr marL="171450" indent="-171450">
              <a:spcBef>
                <a:spcPts val="600"/>
              </a:spcBef>
              <a:spcAft>
                <a:spcPts val="600"/>
              </a:spcAft>
              <a:buClr>
                <a:srgbClr val="33CCFF"/>
              </a:buClr>
              <a:buFont typeface="Arial" charset="0"/>
              <a:buChar char="•"/>
            </a:pPr>
            <a:r>
              <a:rPr lang="ru-RU" sz="1600" b="0" dirty="0" smtClean="0">
                <a:latin typeface="Calibri" charset="0"/>
                <a:ea typeface="Calibri" charset="0"/>
                <a:cs typeface="Calibri" charset="0"/>
              </a:rPr>
              <a:t>Если клиент не найден в базе, в </a:t>
            </a:r>
            <a:r>
              <a:rPr lang="en-US" sz="1600" b="0" dirty="0" smtClean="0">
                <a:latin typeface="Calibri" charset="0"/>
                <a:ea typeface="Calibri" charset="0"/>
                <a:cs typeface="Calibri" charset="0"/>
              </a:rPr>
              <a:t>CRM </a:t>
            </a:r>
            <a:r>
              <a:rPr lang="ru-RU" sz="1600" b="0" dirty="0" smtClean="0">
                <a:latin typeface="Calibri" charset="0"/>
                <a:ea typeface="Calibri" charset="0"/>
                <a:cs typeface="Calibri" charset="0"/>
              </a:rPr>
              <a:t>будет создан новый </a:t>
            </a:r>
            <a:r>
              <a:rPr lang="ru-RU" sz="1600" b="0" dirty="0" err="1" smtClean="0">
                <a:latin typeface="Calibri" charset="0"/>
                <a:ea typeface="Calibri" charset="0"/>
                <a:cs typeface="Calibri" charset="0"/>
              </a:rPr>
              <a:t>лид</a:t>
            </a:r>
            <a:endParaRPr lang="ru-RU" sz="1600" b="0" dirty="0" smtClean="0">
              <a:latin typeface="Calibri" charset="0"/>
              <a:ea typeface="Calibri" charset="0"/>
              <a:cs typeface="Calibri" charset="0"/>
            </a:endParaRPr>
          </a:p>
          <a:p>
            <a:pPr marL="171450" indent="-171450">
              <a:spcBef>
                <a:spcPts val="600"/>
              </a:spcBef>
              <a:spcAft>
                <a:spcPts val="600"/>
              </a:spcAft>
              <a:buClr>
                <a:srgbClr val="33CCFF"/>
              </a:buClr>
              <a:buFont typeface="Arial" charset="0"/>
              <a:buChar char="•"/>
            </a:pPr>
            <a:r>
              <a:rPr lang="ru-RU" sz="1600" b="0" dirty="0" smtClean="0">
                <a:latin typeface="Calibri" charset="0"/>
                <a:ea typeface="Calibri" charset="0"/>
                <a:cs typeface="Calibri" charset="0"/>
              </a:rPr>
              <a:t>Подсказки из </a:t>
            </a:r>
            <a:r>
              <a:rPr lang="en-US" sz="1600" b="0" dirty="0" smtClean="0">
                <a:latin typeface="Calibri" charset="0"/>
                <a:ea typeface="Calibri" charset="0"/>
                <a:cs typeface="Calibri" charset="0"/>
              </a:rPr>
              <a:t>CRM</a:t>
            </a:r>
            <a:r>
              <a:rPr lang="ru-RU" sz="1600" b="0" dirty="0" smtClean="0">
                <a:latin typeface="Calibri" charset="0"/>
                <a:ea typeface="Calibri" charset="0"/>
                <a:cs typeface="Calibri" charset="0"/>
              </a:rPr>
              <a:t> («</a:t>
            </a:r>
            <a:r>
              <a:rPr lang="ru-RU" sz="1600" b="0" dirty="0">
                <a:latin typeface="Calibri" charset="0"/>
                <a:ea typeface="Calibri" charset="0"/>
                <a:cs typeface="Calibri" charset="0"/>
              </a:rPr>
              <a:t>б</a:t>
            </a:r>
            <a:r>
              <a:rPr lang="ru-RU" sz="1600" b="0" dirty="0" smtClean="0">
                <a:latin typeface="Calibri" charset="0"/>
                <a:ea typeface="Calibri" charset="0"/>
                <a:cs typeface="Calibri" charset="0"/>
              </a:rPr>
              <a:t>огатые ссылки»): если </a:t>
            </a:r>
            <a:r>
              <a:rPr lang="ru-RU" sz="1600" b="0" dirty="0">
                <a:latin typeface="Calibri" charset="0"/>
                <a:ea typeface="Calibri" charset="0"/>
                <a:cs typeface="Calibri" charset="0"/>
              </a:rPr>
              <a:t>клиента </a:t>
            </a:r>
            <a:r>
              <a:rPr lang="ru-RU" sz="1600" b="0" dirty="0" smtClean="0">
                <a:latin typeface="Calibri" charset="0"/>
                <a:ea typeface="Calibri" charset="0"/>
                <a:cs typeface="Calibri" charset="0"/>
              </a:rPr>
              <a:t>узнали, </a:t>
            </a:r>
            <a:r>
              <a:rPr lang="ru-RU" sz="1600" b="0" dirty="0">
                <a:latin typeface="Calibri" charset="0"/>
                <a:ea typeface="Calibri" charset="0"/>
                <a:cs typeface="Calibri" charset="0"/>
              </a:rPr>
              <a:t>в чате появляется </a:t>
            </a:r>
            <a:r>
              <a:rPr lang="ru-RU" sz="1600" b="0" dirty="0" smtClean="0">
                <a:latin typeface="Calibri" charset="0"/>
                <a:ea typeface="Calibri" charset="0"/>
                <a:cs typeface="Calibri" charset="0"/>
              </a:rPr>
              <a:t>сводка о </a:t>
            </a:r>
            <a:r>
              <a:rPr lang="ru-RU" sz="1600" b="0" dirty="0">
                <a:latin typeface="Calibri" charset="0"/>
                <a:ea typeface="Calibri" charset="0"/>
                <a:cs typeface="Calibri" charset="0"/>
              </a:rPr>
              <a:t>клиенте</a:t>
            </a:r>
            <a:endParaRPr lang="ru-RU" sz="1600" b="0" dirty="0" smtClean="0">
              <a:latin typeface="Calibri" charset="0"/>
              <a:ea typeface="Calibri" charset="0"/>
              <a:cs typeface="Calibri" charset="0"/>
            </a:endParaRPr>
          </a:p>
        </p:txBody>
      </p:sp>
      <p:sp>
        <p:nvSpPr>
          <p:cNvPr id="8" name="Прямоугольник 7"/>
          <p:cNvSpPr/>
          <p:nvPr/>
        </p:nvSpPr>
        <p:spPr>
          <a:xfrm>
            <a:off x="1524000" y="1403484"/>
            <a:ext cx="60960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Bef>
                <a:spcPts val="200"/>
              </a:spcBef>
              <a:buSzPct val="100000"/>
              <a:defRPr sz="1800"/>
            </a:pPr>
            <a:r>
              <a:rPr lang="ru-RU" sz="1800" b="0" dirty="0" smtClean="0">
                <a:latin typeface="Calibri" charset="0"/>
                <a:ea typeface="Calibri" charset="0"/>
                <a:cs typeface="Calibri" charset="0"/>
              </a:rPr>
              <a:t>Автоматическая проверка и поиск клиента по базе </a:t>
            </a:r>
            <a:r>
              <a:rPr lang="en-US" sz="1800" b="0" dirty="0" smtClean="0">
                <a:latin typeface="Calibri" charset="0"/>
                <a:ea typeface="Calibri" charset="0"/>
                <a:cs typeface="Calibri" charset="0"/>
              </a:rPr>
              <a:t>CRM</a:t>
            </a:r>
            <a:endParaRPr lang="ru-RU" b="0" dirty="0">
              <a:latin typeface="Calibri" charset="0"/>
              <a:ea typeface="Calibri" charset="0"/>
              <a:cs typeface="Calibri" charset="0"/>
            </a:endParaRPr>
          </a:p>
        </p:txBody>
      </p:sp>
      <p:pic>
        <p:nvPicPr>
          <p:cNvPr id="7" name="Изображение 6"/>
          <p:cNvPicPr>
            <a:picLocks noChangeAspect="1"/>
          </p:cNvPicPr>
          <p:nvPr/>
        </p:nvPicPr>
        <p:blipFill rotWithShape="1">
          <a:blip r:embed="rId2" cstate="print"/>
          <a:srcRect l="14248" t="13232" r="14980" b="14074"/>
          <a:stretch/>
        </p:blipFill>
        <p:spPr>
          <a:xfrm>
            <a:off x="4746567" y="2234205"/>
            <a:ext cx="4222865" cy="2808312"/>
          </a:xfrm>
          <a:prstGeom prst="rect">
            <a:avLst/>
          </a:prstGeom>
          <a:ln w="25400">
            <a:solidFill>
              <a:srgbClr val="33CCFF"/>
            </a:solidFill>
          </a:ln>
        </p:spPr>
      </p:pic>
      <p:pic>
        <p:nvPicPr>
          <p:cNvPr id="6" name="Picture 2" descr="C:\Users\filippov\Desktop\Untitled-2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58000" y="6075100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0801452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662809" y="2219604"/>
            <a:ext cx="4679576" cy="34522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14313" indent="-214313">
              <a:spcBef>
                <a:spcPts val="450"/>
              </a:spcBef>
              <a:spcAft>
                <a:spcPts val="450"/>
              </a:spcAft>
              <a:buClr>
                <a:srgbClr val="00A9FD"/>
              </a:buClr>
              <a:buFont typeface="Arial" charset="0"/>
              <a:buChar char="•"/>
            </a:pPr>
            <a:r>
              <a:rPr lang="ru-RU" sz="1600" b="0" dirty="0">
                <a:latin typeface="Calibri" panose="020F0502020204030204" pitchFamily="34" charset="0"/>
                <a:cs typeface="Calibri" panose="020F0502020204030204" pitchFamily="34" charset="0"/>
              </a:rPr>
              <a:t>Один онлайн-чат – одна открытая линия </a:t>
            </a:r>
            <a:endParaRPr lang="en-US" sz="1600" b="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14313" indent="-214313">
              <a:spcBef>
                <a:spcPts val="450"/>
              </a:spcBef>
              <a:spcAft>
                <a:spcPts val="450"/>
              </a:spcAft>
              <a:buClr>
                <a:srgbClr val="00A9FD"/>
              </a:buClr>
              <a:buFont typeface="Arial" charset="0"/>
              <a:buChar char="•"/>
            </a:pPr>
            <a:r>
              <a:rPr lang="ru-RU" sz="1600" b="0" dirty="0">
                <a:latin typeface="Calibri" panose="020F0502020204030204" pitchFamily="34" charset="0"/>
                <a:cs typeface="Calibri" panose="020F0502020204030204" pitchFamily="34" charset="0"/>
              </a:rPr>
              <a:t>Легко поставить на любой</a:t>
            </a:r>
            <a:r>
              <a:rPr lang="en-US" sz="1600" b="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ru-RU" sz="1600" b="0" dirty="0">
                <a:latin typeface="Calibri" panose="020F0502020204030204" pitchFamily="34" charset="0"/>
                <a:cs typeface="Calibri" panose="020F0502020204030204" pitchFamily="34" charset="0"/>
              </a:rPr>
              <a:t>сайт (</a:t>
            </a:r>
            <a:r>
              <a:rPr lang="en-US" sz="1600" b="0" dirty="0">
                <a:latin typeface="Calibri" panose="020F0502020204030204" pitchFamily="34" charset="0"/>
                <a:cs typeface="Calibri" panose="020F0502020204030204" pitchFamily="34" charset="0"/>
              </a:rPr>
              <a:t>HTML-</a:t>
            </a:r>
            <a:r>
              <a:rPr lang="ru-RU" sz="1600" b="0" dirty="0">
                <a:latin typeface="Calibri" panose="020F0502020204030204" pitchFamily="34" charset="0"/>
                <a:cs typeface="Calibri" panose="020F0502020204030204" pitchFamily="34" charset="0"/>
              </a:rPr>
              <a:t>код) </a:t>
            </a:r>
          </a:p>
          <a:p>
            <a:pPr marL="214313" indent="-214313">
              <a:spcBef>
                <a:spcPts val="450"/>
              </a:spcBef>
              <a:spcAft>
                <a:spcPts val="450"/>
              </a:spcAft>
              <a:buClr>
                <a:srgbClr val="00A9FD"/>
              </a:buClr>
              <a:buFont typeface="Arial" charset="0"/>
              <a:buChar char="•"/>
            </a:pPr>
            <a:r>
              <a:rPr lang="ru-RU" sz="1600" b="0" dirty="0">
                <a:latin typeface="Calibri" panose="020F0502020204030204" pitchFamily="34" charset="0"/>
                <a:cs typeface="Calibri" panose="020F0502020204030204" pitchFamily="34" charset="0"/>
              </a:rPr>
              <a:t>Настройка внешнего вида</a:t>
            </a:r>
          </a:p>
          <a:p>
            <a:pPr marL="214313" indent="-214313">
              <a:spcBef>
                <a:spcPts val="450"/>
              </a:spcBef>
              <a:spcAft>
                <a:spcPts val="450"/>
              </a:spcAft>
              <a:buClr>
                <a:srgbClr val="00A9FD"/>
              </a:buClr>
              <a:buFont typeface="Arial" charset="0"/>
              <a:buChar char="•"/>
            </a:pPr>
            <a:r>
              <a:rPr lang="ru-RU" sz="1600" b="0" dirty="0">
                <a:latin typeface="Calibri" panose="020F0502020204030204" pitchFamily="34" charset="0"/>
                <a:cs typeface="Calibri" panose="020F0502020204030204" pitchFamily="34" charset="0"/>
              </a:rPr>
              <a:t>Настройка параметров показа</a:t>
            </a:r>
          </a:p>
          <a:p>
            <a:pPr marL="214313" indent="-214313">
              <a:spcBef>
                <a:spcPts val="450"/>
              </a:spcBef>
              <a:spcAft>
                <a:spcPts val="450"/>
              </a:spcAft>
              <a:buClr>
                <a:srgbClr val="00A9FD"/>
              </a:buClr>
              <a:buFont typeface="Arial" charset="0"/>
              <a:buChar char="•"/>
            </a:pPr>
            <a:r>
              <a:rPr lang="ru-RU" sz="1600" b="0" dirty="0">
                <a:latin typeface="Calibri" panose="020F0502020204030204" pitchFamily="34" charset="0"/>
                <a:cs typeface="Calibri" panose="020F0502020204030204" pitchFamily="34" charset="0"/>
              </a:rPr>
              <a:t>Публичная страница для открытой линии (например, канал для отдела маркетинга, продаж) </a:t>
            </a:r>
          </a:p>
          <a:p>
            <a:pPr marL="214313" indent="-214313">
              <a:spcBef>
                <a:spcPts val="450"/>
              </a:spcBef>
              <a:spcAft>
                <a:spcPts val="450"/>
              </a:spcAft>
              <a:buClr>
                <a:srgbClr val="00A9FD"/>
              </a:buClr>
              <a:buFont typeface="Arial" charset="0"/>
              <a:buChar char="•"/>
            </a:pPr>
            <a:r>
              <a:rPr lang="ru-RU" sz="1600" b="0" dirty="0">
                <a:latin typeface="Calibri" panose="020F0502020204030204" pitchFamily="34" charset="0"/>
                <a:cs typeface="Calibri" panose="020F0502020204030204" pitchFamily="34" charset="0"/>
              </a:rPr>
              <a:t>Интеграция с Открытыми линиями </a:t>
            </a:r>
          </a:p>
          <a:p>
            <a:pPr marL="214313" indent="-214313">
              <a:spcBef>
                <a:spcPts val="450"/>
              </a:spcBef>
              <a:spcAft>
                <a:spcPts val="450"/>
              </a:spcAft>
              <a:buClr>
                <a:srgbClr val="00A9FD"/>
              </a:buClr>
              <a:buFont typeface="Arial" charset="0"/>
              <a:buChar char="•"/>
            </a:pPr>
            <a:r>
              <a:rPr lang="ru-RU" sz="1600" b="0" dirty="0">
                <a:latin typeface="Calibri" panose="020F0502020204030204" pitchFamily="34" charset="0"/>
                <a:cs typeface="Calibri" panose="020F0502020204030204" pitchFamily="34" charset="0"/>
              </a:rPr>
              <a:t>Интеграция с </a:t>
            </a:r>
            <a:r>
              <a:rPr lang="en-US" sz="1600" b="0" dirty="0">
                <a:latin typeface="Calibri" panose="020F0502020204030204" pitchFamily="34" charset="0"/>
                <a:cs typeface="Calibri" panose="020F0502020204030204" pitchFamily="34" charset="0"/>
              </a:rPr>
              <a:t>CRM </a:t>
            </a:r>
            <a:endParaRPr lang="ru-RU" sz="1600" b="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14313" indent="-214313">
              <a:spcBef>
                <a:spcPts val="450"/>
              </a:spcBef>
              <a:spcAft>
                <a:spcPts val="450"/>
              </a:spcAft>
              <a:buClr>
                <a:srgbClr val="00A9FD"/>
              </a:buClr>
              <a:buFont typeface="Arial" charset="0"/>
              <a:buChar char="•"/>
            </a:pPr>
            <a:r>
              <a:rPr lang="ru-RU" sz="1600" b="0" dirty="0">
                <a:latin typeface="Calibri" panose="020F0502020204030204" pitchFamily="34" charset="0"/>
                <a:cs typeface="Calibri" panose="020F0502020204030204" pitchFamily="34" charset="0"/>
              </a:rPr>
              <a:t>Адаптивный дизайн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90241" y="803727"/>
            <a:ext cx="6396358" cy="830948"/>
          </a:xfrm>
          <a:prstGeom prst="rect">
            <a:avLst/>
          </a:prstGeom>
          <a:solidFill>
            <a:schemeClr val="bg1"/>
          </a:solidFill>
        </p:spPr>
        <p:txBody>
          <a:bodyPr wrap="square" lIns="91392" tIns="45696" rIns="91392" bIns="45696">
            <a:spAutoFit/>
          </a:bodyPr>
          <a:lstStyle>
            <a:defPPr>
              <a:defRPr lang="ru-RU"/>
            </a:defPPr>
            <a:lvl1pPr algn="ctr" defTabSz="913425">
              <a:lnSpc>
                <a:spcPct val="150000"/>
              </a:lnSpc>
              <a:buClr>
                <a:prstClr val="white"/>
              </a:buClr>
              <a:defRPr sz="4267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lvl1pPr>
          </a:lstStyle>
          <a:p>
            <a:pPr algn="l"/>
            <a:r>
              <a:rPr lang="ru-RU" sz="3200" dirty="0"/>
              <a:t>Онлайн-чат на сайт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90241" y="1875230"/>
            <a:ext cx="670657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600" b="0" dirty="0">
                <a:latin typeface="Calibri" panose="020F0502020204030204" pitchFamily="34" charset="0"/>
                <a:cs typeface="Calibri" panose="020F0502020204030204" pitchFamily="34" charset="0"/>
              </a:rPr>
              <a:t>Онлайн-чат на сайт </a:t>
            </a:r>
            <a:r>
              <a:rPr lang="ru-RU" sz="1600" b="0" dirty="0" smtClean="0">
                <a:latin typeface="Calibri" panose="020F0502020204030204" pitchFamily="34" charset="0"/>
                <a:cs typeface="Calibri" panose="020F0502020204030204" pitchFamily="34" charset="0"/>
              </a:rPr>
              <a:t>- один </a:t>
            </a:r>
            <a:r>
              <a:rPr lang="ru-RU" sz="1600" b="0" dirty="0">
                <a:latin typeface="Calibri" panose="020F0502020204030204" pitchFamily="34" charset="0"/>
                <a:cs typeface="Calibri" panose="020F0502020204030204" pitchFamily="34" charset="0"/>
              </a:rPr>
              <a:t>из каналов открытых линий </a:t>
            </a:r>
          </a:p>
        </p:txBody>
      </p:sp>
      <p:pic>
        <p:nvPicPr>
          <p:cNvPr id="10" name="Изображение 9"/>
          <p:cNvPicPr>
            <a:picLocks noChangeAspect="1"/>
          </p:cNvPicPr>
          <p:nvPr/>
        </p:nvPicPr>
        <p:blipFill rotWithShape="1">
          <a:blip r:embed="rId2" cstate="print"/>
          <a:srcRect l="74707" t="10508" r="3393" b="9946"/>
          <a:stretch/>
        </p:blipFill>
        <p:spPr>
          <a:xfrm>
            <a:off x="6297834" y="533415"/>
            <a:ext cx="2236566" cy="5339175"/>
          </a:xfrm>
          <a:prstGeom prst="rect">
            <a:avLst/>
          </a:prstGeom>
          <a:ln>
            <a:solidFill>
              <a:srgbClr val="00A9FD"/>
            </a:solidFill>
          </a:ln>
        </p:spPr>
      </p:pic>
      <p:pic>
        <p:nvPicPr>
          <p:cNvPr id="6" name="Picture 2" descr="C:\Users\filippov\Desktop\Untitled-2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58000" y="6075100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9510570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Группа 15"/>
          <p:cNvGrpSpPr/>
          <p:nvPr/>
        </p:nvGrpSpPr>
        <p:grpSpPr>
          <a:xfrm>
            <a:off x="3308103" y="1538564"/>
            <a:ext cx="6821094" cy="4445589"/>
            <a:chOff x="-584628" y="-1213250"/>
            <a:chExt cx="13884392" cy="9049032"/>
          </a:xfrm>
        </p:grpSpPr>
        <p:grpSp>
          <p:nvGrpSpPr>
            <p:cNvPr id="17" name="Группа 16"/>
            <p:cNvGrpSpPr/>
            <p:nvPr/>
          </p:nvGrpSpPr>
          <p:grpSpPr>
            <a:xfrm>
              <a:off x="-584628" y="-1213250"/>
              <a:ext cx="13884392" cy="9049032"/>
              <a:chOff x="-584628" y="-1213250"/>
              <a:chExt cx="13884392" cy="9049032"/>
            </a:xfrm>
          </p:grpSpPr>
          <p:pic>
            <p:nvPicPr>
              <p:cNvPr id="19" name="001-MacBook-Silver.png"/>
              <p:cNvPicPr>
                <a:picLocks noChangeAspect="1"/>
              </p:cNvPicPr>
              <p:nvPr/>
            </p:nvPicPr>
            <p:blipFill>
              <a:blip r:embed="rId3" cstate="print">
                <a:extLst/>
              </a:blip>
              <a:stretch>
                <a:fillRect/>
              </a:stretch>
            </p:blipFill>
            <p:spPr>
              <a:xfrm>
                <a:off x="-584628" y="-1213250"/>
                <a:ext cx="13884392" cy="9049032"/>
              </a:xfrm>
              <a:prstGeom prst="rect">
                <a:avLst/>
              </a:prstGeom>
              <a:ln w="12700">
                <a:miter lim="400000"/>
              </a:ln>
            </p:spPr>
          </p:pic>
          <p:sp>
            <p:nvSpPr>
              <p:cNvPr id="20" name="Прямоугольник 19"/>
              <p:cNvSpPr/>
              <p:nvPr/>
            </p:nvSpPr>
            <p:spPr>
              <a:xfrm>
                <a:off x="5814000" y="5929200"/>
                <a:ext cx="640800" cy="148184"/>
              </a:xfrm>
              <a:prstGeom prst="rect">
                <a:avLst/>
              </a:prstGeom>
              <a:solidFill>
                <a:srgbClr val="1D1E2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ru-RU" dirty="0">
                  <a:latin typeface="Trebuchet MS Обычный" charset="0"/>
                </a:endParaRPr>
              </a:p>
            </p:txBody>
          </p:sp>
        </p:grpSp>
        <p:sp>
          <p:nvSpPr>
            <p:cNvPr id="18" name="Прямоугольник 17"/>
            <p:cNvSpPr/>
            <p:nvPr/>
          </p:nvSpPr>
          <p:spPr>
            <a:xfrm>
              <a:off x="2119745" y="665018"/>
              <a:ext cx="7938655" cy="5091546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 dirty="0">
                <a:latin typeface="Trebuchet MS Обычный" charset="0"/>
              </a:endParaRPr>
            </a:p>
          </p:txBody>
        </p:sp>
      </p:grpSp>
      <p:pic>
        <p:nvPicPr>
          <p:cNvPr id="22" name="Picture 2" descr="C:\Users\filippov\Desktop\Untitled-2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58000" y="6075100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Рисунок 23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528266" y="2590991"/>
            <a:ext cx="4043484" cy="2314341"/>
          </a:xfrm>
          <a:prstGeom prst="roundRect">
            <a:avLst>
              <a:gd name="adj" fmla="val 1819"/>
            </a:avLst>
          </a:prstGeom>
        </p:spPr>
      </p:pic>
      <p:pic>
        <p:nvPicPr>
          <p:cNvPr id="13" name="01_Male_iPhone7_SamsungS7edge_Classic_FrontView.png"/>
          <p:cNvPicPr>
            <a:picLocks noChangeAspect="1"/>
          </p:cNvPicPr>
          <p:nvPr/>
        </p:nvPicPr>
        <p:blipFill rotWithShape="1">
          <a:blip r:embed="rId6" cstate="print">
            <a:extLst/>
          </a:blip>
          <a:srcRect l="948" t="1895" r="20693" b="26167"/>
          <a:stretch/>
        </p:blipFill>
        <p:spPr>
          <a:xfrm flipH="1">
            <a:off x="1907704" y="2049740"/>
            <a:ext cx="3778086" cy="4819945"/>
          </a:xfrm>
          <a:prstGeom prst="rect">
            <a:avLst/>
          </a:prstGeom>
          <a:ln w="12700">
            <a:miter lim="400000"/>
          </a:ln>
        </p:spPr>
      </p:pic>
      <p:pic>
        <p:nvPicPr>
          <p:cNvPr id="23" name="Рисунок 22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3185699" y="2875125"/>
            <a:ext cx="1660685" cy="2952329"/>
          </a:xfrm>
          <a:prstGeom prst="rect">
            <a:avLst/>
          </a:prstGeom>
        </p:spPr>
      </p:pic>
      <p:sp>
        <p:nvSpPr>
          <p:cNvPr id="25" name="TextBox 24"/>
          <p:cNvSpPr txBox="1"/>
          <p:nvPr/>
        </p:nvSpPr>
        <p:spPr>
          <a:xfrm>
            <a:off x="0" y="356712"/>
            <a:ext cx="9144000" cy="83099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ru-RU" sz="4800" dirty="0" smtClean="0">
                <a:latin typeface="Calibri" panose="020F0502020204030204" pitchFamily="34" charset="0"/>
              </a:rPr>
              <a:t>Оценка чатов</a:t>
            </a:r>
            <a:endParaRPr lang="ru-RU" sz="4800" dirty="0">
              <a:latin typeface="Calibri" panose="020F0502020204030204" pitchFamily="34" charset="0"/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242328" y="4542219"/>
            <a:ext cx="212694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600" dirty="0" smtClean="0">
                <a:latin typeface="Calibri" panose="020F0502020204030204" pitchFamily="34" charset="0"/>
              </a:rPr>
              <a:t>На основе оценок легко построить </a:t>
            </a:r>
            <a:r>
              <a:rPr lang="en-US" sz="1600" dirty="0" smtClean="0">
                <a:latin typeface="Calibri" panose="020F0502020204030204" pitchFamily="34" charset="0"/>
              </a:rPr>
              <a:t>KPI </a:t>
            </a:r>
            <a:r>
              <a:rPr lang="ru-RU" sz="1600" dirty="0" smtClean="0">
                <a:latin typeface="Calibri" panose="020F0502020204030204" pitchFamily="34" charset="0"/>
              </a:rPr>
              <a:t>для контакт-центра 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251520" y="1772816"/>
            <a:ext cx="228566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600" dirty="0" smtClean="0">
                <a:latin typeface="Calibri" panose="020F0502020204030204" pitchFamily="34" charset="0"/>
              </a:rPr>
              <a:t>Клиент ставит чату Нравится / Не нравится</a:t>
            </a:r>
            <a:endParaRPr lang="ru-RU" sz="1600" dirty="0">
              <a:latin typeface="Calibri" panose="020F0502020204030204" pitchFamily="34" charset="0"/>
            </a:endParaRPr>
          </a:p>
        </p:txBody>
      </p:sp>
      <p:sp>
        <p:nvSpPr>
          <p:cNvPr id="28" name="TextBox 27"/>
          <p:cNvSpPr txBox="1"/>
          <p:nvPr/>
        </p:nvSpPr>
        <p:spPr>
          <a:xfrm>
            <a:off x="242328" y="3410416"/>
            <a:ext cx="216439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600" dirty="0" smtClean="0">
                <a:latin typeface="Calibri" panose="020F0502020204030204" pitchFamily="34" charset="0"/>
              </a:rPr>
              <a:t>Все оценки собираются в статистике по Открытым линиям</a:t>
            </a:r>
            <a:endParaRPr lang="ru-RU" sz="1600" dirty="0">
              <a:latin typeface="Calibri" panose="020F0502020204030204" pitchFamily="34" charset="0"/>
            </a:endParaRPr>
          </a:p>
        </p:txBody>
      </p:sp>
      <p:sp>
        <p:nvSpPr>
          <p:cNvPr id="29" name="TextBox 28"/>
          <p:cNvSpPr txBox="1"/>
          <p:nvPr/>
        </p:nvSpPr>
        <p:spPr>
          <a:xfrm>
            <a:off x="251520" y="2505793"/>
            <a:ext cx="214601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600" dirty="0" smtClean="0">
                <a:latin typeface="Calibri" panose="020F0502020204030204" pitchFamily="34" charset="0"/>
              </a:rPr>
              <a:t>Руководитель оценивает чат по пятибалльной шкале</a:t>
            </a:r>
            <a:endParaRPr lang="ru-RU" sz="1600" dirty="0">
              <a:latin typeface="Calibri" panose="020F0502020204030204" pitchFamily="34" charset="0"/>
            </a:endParaRPr>
          </a:p>
        </p:txBody>
      </p:sp>
      <p:sp>
        <p:nvSpPr>
          <p:cNvPr id="30" name="TextBox 29"/>
          <p:cNvSpPr txBox="1"/>
          <p:nvPr/>
        </p:nvSpPr>
        <p:spPr>
          <a:xfrm>
            <a:off x="2987824" y="1115452"/>
            <a:ext cx="31168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>
                <a:latin typeface="Calibri" panose="020F0502020204030204" pitchFamily="34" charset="0"/>
                <a:ea typeface="Trebuchet MS" charset="0"/>
                <a:cs typeface="Trebuchet MS" charset="0"/>
              </a:rPr>
              <a:t>От клиента и от руководителя</a:t>
            </a:r>
            <a:endParaRPr lang="ru-RU" dirty="0">
              <a:latin typeface="Calibri" panose="020F0502020204030204" pitchFamily="34" charset="0"/>
              <a:ea typeface="Trebuchet MS" charset="0"/>
              <a:cs typeface="Trebuchet MS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198975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2" descr="C:\Users\filippov\Desktop\Untitled-2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7773" y="6100274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21" name="Группа 20"/>
          <p:cNvGrpSpPr/>
          <p:nvPr/>
        </p:nvGrpSpPr>
        <p:grpSpPr>
          <a:xfrm>
            <a:off x="2295790" y="1249438"/>
            <a:ext cx="7692754" cy="5013686"/>
            <a:chOff x="-584628" y="-1213250"/>
            <a:chExt cx="13884392" cy="9049032"/>
          </a:xfrm>
        </p:grpSpPr>
        <p:grpSp>
          <p:nvGrpSpPr>
            <p:cNvPr id="22" name="Группа 21"/>
            <p:cNvGrpSpPr/>
            <p:nvPr/>
          </p:nvGrpSpPr>
          <p:grpSpPr>
            <a:xfrm>
              <a:off x="-584628" y="-1213250"/>
              <a:ext cx="13884392" cy="9049032"/>
              <a:chOff x="-584628" y="-1213250"/>
              <a:chExt cx="13884392" cy="9049032"/>
            </a:xfrm>
          </p:grpSpPr>
          <p:pic>
            <p:nvPicPr>
              <p:cNvPr id="24" name="001-MacBook-Silver.png"/>
              <p:cNvPicPr>
                <a:picLocks noChangeAspect="1"/>
              </p:cNvPicPr>
              <p:nvPr/>
            </p:nvPicPr>
            <p:blipFill>
              <a:blip r:embed="rId4" cstate="print">
                <a:extLst/>
              </a:blip>
              <a:stretch>
                <a:fillRect/>
              </a:stretch>
            </p:blipFill>
            <p:spPr>
              <a:xfrm>
                <a:off x="-584628" y="-1213250"/>
                <a:ext cx="13884392" cy="9049032"/>
              </a:xfrm>
              <a:prstGeom prst="rect">
                <a:avLst/>
              </a:prstGeom>
              <a:ln w="12700">
                <a:miter lim="400000"/>
              </a:ln>
            </p:spPr>
          </p:pic>
          <p:sp>
            <p:nvSpPr>
              <p:cNvPr id="25" name="Прямоугольник 24"/>
              <p:cNvSpPr/>
              <p:nvPr/>
            </p:nvSpPr>
            <p:spPr>
              <a:xfrm>
                <a:off x="5814000" y="5929200"/>
                <a:ext cx="640800" cy="148184"/>
              </a:xfrm>
              <a:prstGeom prst="rect">
                <a:avLst/>
              </a:prstGeom>
              <a:solidFill>
                <a:srgbClr val="1D1E2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ru-RU" dirty="0">
                  <a:latin typeface="Trebuchet MS Обычный" charset="0"/>
                </a:endParaRPr>
              </a:p>
            </p:txBody>
          </p:sp>
        </p:grpSp>
        <p:sp>
          <p:nvSpPr>
            <p:cNvPr id="23" name="Прямоугольник 22"/>
            <p:cNvSpPr/>
            <p:nvPr/>
          </p:nvSpPr>
          <p:spPr>
            <a:xfrm>
              <a:off x="2119745" y="665018"/>
              <a:ext cx="7938655" cy="5091546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 dirty="0">
                <a:latin typeface="Trebuchet MS Обычный" charset="0"/>
              </a:endParaRPr>
            </a:p>
          </p:txBody>
        </p:sp>
      </p:grpSp>
      <p:sp>
        <p:nvSpPr>
          <p:cNvPr id="14" name="TextBox 13"/>
          <p:cNvSpPr txBox="1"/>
          <p:nvPr/>
        </p:nvSpPr>
        <p:spPr>
          <a:xfrm>
            <a:off x="0" y="188640"/>
            <a:ext cx="9144000" cy="156966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ru-RU" sz="4800" dirty="0" smtClean="0">
                <a:latin typeface="Calibri" panose="020F0502020204030204" pitchFamily="34" charset="0"/>
              </a:rPr>
              <a:t>Автоматический запрос </a:t>
            </a:r>
          </a:p>
          <a:p>
            <a:pPr algn="ctr"/>
            <a:r>
              <a:rPr lang="ru-RU" sz="4800" dirty="0" smtClean="0">
                <a:latin typeface="Calibri" panose="020F0502020204030204" pitchFamily="34" charset="0"/>
              </a:rPr>
              <a:t>контактов клиента</a:t>
            </a:r>
            <a:endParaRPr lang="ru-RU" sz="4800" dirty="0">
              <a:latin typeface="Calibri" panose="020F0502020204030204" pitchFamily="34" charset="0"/>
            </a:endParaRPr>
          </a:p>
        </p:txBody>
      </p:sp>
      <p:sp>
        <p:nvSpPr>
          <p:cNvPr id="15" name="Прямоугольник 14"/>
          <p:cNvSpPr/>
          <p:nvPr/>
        </p:nvSpPr>
        <p:spPr>
          <a:xfrm>
            <a:off x="3851920" y="2323860"/>
            <a:ext cx="4336391" cy="285191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16" name="Рисунок 15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499992" y="2421863"/>
            <a:ext cx="3027280" cy="2640001"/>
          </a:xfrm>
          <a:prstGeom prst="rect">
            <a:avLst/>
          </a:prstGeom>
        </p:spPr>
      </p:pic>
      <p:sp>
        <p:nvSpPr>
          <p:cNvPr id="17" name="TextBox 16"/>
          <p:cNvSpPr txBox="1"/>
          <p:nvPr/>
        </p:nvSpPr>
        <p:spPr>
          <a:xfrm>
            <a:off x="107504" y="3554432"/>
            <a:ext cx="3397621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400" dirty="0" smtClean="0">
                <a:latin typeface="Calibri" panose="020F0502020204030204" pitchFamily="34" charset="0"/>
              </a:rPr>
              <a:t>Когда операторов нет на месте, клиент может оставить</a:t>
            </a:r>
            <a:r>
              <a:rPr lang="en-US" sz="1400" dirty="0" smtClean="0">
                <a:latin typeface="Calibri" panose="020F0502020204030204" pitchFamily="34" charset="0"/>
              </a:rPr>
              <a:t> e-mail </a:t>
            </a:r>
            <a:r>
              <a:rPr lang="ru-RU" sz="1400" dirty="0" smtClean="0">
                <a:latin typeface="Calibri" panose="020F0502020204030204" pitchFamily="34" charset="0"/>
              </a:rPr>
              <a:t>и получит ответ из чата на почту.</a:t>
            </a:r>
            <a:endParaRPr lang="ru-RU" sz="1400" dirty="0">
              <a:latin typeface="Calibri" panose="020F0502020204030204" pitchFamily="34" charset="0"/>
            </a:endParaRPr>
          </a:p>
        </p:txBody>
      </p:sp>
      <p:sp>
        <p:nvSpPr>
          <p:cNvPr id="18" name="Прямоугольник 17"/>
          <p:cNvSpPr/>
          <p:nvPr/>
        </p:nvSpPr>
        <p:spPr>
          <a:xfrm>
            <a:off x="107504" y="4437112"/>
            <a:ext cx="2955438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sz="1400" dirty="0" smtClean="0">
                <a:latin typeface="Calibri" panose="020F0502020204030204" pitchFamily="34" charset="0"/>
              </a:rPr>
              <a:t>Клиент может отправить себе на почту всю переписку в чате, а вы получите его </a:t>
            </a:r>
            <a:r>
              <a:rPr lang="en-US" sz="1400" dirty="0" smtClean="0">
                <a:latin typeface="Calibri" panose="020F0502020204030204" pitchFamily="34" charset="0"/>
              </a:rPr>
              <a:t>e</a:t>
            </a:r>
            <a:r>
              <a:rPr lang="ru-RU" sz="1400" dirty="0" smtClean="0">
                <a:latin typeface="Calibri" panose="020F0502020204030204" pitchFamily="34" charset="0"/>
              </a:rPr>
              <a:t>-</a:t>
            </a:r>
            <a:r>
              <a:rPr lang="en-US" sz="1400" dirty="0" smtClean="0">
                <a:latin typeface="Calibri" panose="020F0502020204030204" pitchFamily="34" charset="0"/>
              </a:rPr>
              <a:t>mail</a:t>
            </a:r>
            <a:r>
              <a:rPr lang="ru-RU" sz="1400" dirty="0" smtClean="0">
                <a:latin typeface="Calibri" panose="020F0502020204030204" pitchFamily="34" charset="0"/>
              </a:rPr>
              <a:t>.</a:t>
            </a:r>
            <a:endParaRPr lang="ru-RU" sz="1400" dirty="0">
              <a:latin typeface="Calibri" panose="020F0502020204030204" pitchFamily="34" charset="0"/>
            </a:endParaRPr>
          </a:p>
        </p:txBody>
      </p:sp>
      <p:sp>
        <p:nvSpPr>
          <p:cNvPr id="19" name="Прямоугольник 18"/>
          <p:cNvSpPr/>
          <p:nvPr/>
        </p:nvSpPr>
        <p:spPr>
          <a:xfrm>
            <a:off x="107504" y="2899668"/>
            <a:ext cx="350534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sz="1400" dirty="0" smtClean="0">
                <a:latin typeface="Calibri" panose="020F0502020204030204" pitchFamily="34" charset="0"/>
              </a:rPr>
              <a:t>Битрикс24 автоматически запросит телефон, </a:t>
            </a:r>
            <a:r>
              <a:rPr lang="en-US" sz="1400" dirty="0" smtClean="0">
                <a:latin typeface="Calibri" panose="020F0502020204030204" pitchFamily="34" charset="0"/>
              </a:rPr>
              <a:t>e-mail</a:t>
            </a:r>
            <a:r>
              <a:rPr lang="ru-RU" sz="1400" dirty="0" smtClean="0">
                <a:latin typeface="Calibri" panose="020F0502020204030204" pitchFamily="34" charset="0"/>
              </a:rPr>
              <a:t> и имя клиента в чате.</a:t>
            </a:r>
            <a:endParaRPr lang="ru-RU" sz="1400" dirty="0">
              <a:latin typeface="Calibri" panose="020F0502020204030204" pitchFamily="34" charset="0"/>
            </a:endParaRPr>
          </a:p>
        </p:txBody>
      </p:sp>
      <p:sp>
        <p:nvSpPr>
          <p:cNvPr id="30" name="Shape 348"/>
          <p:cNvSpPr/>
          <p:nvPr/>
        </p:nvSpPr>
        <p:spPr>
          <a:xfrm rot="19705485">
            <a:off x="2698060" y="1993178"/>
            <a:ext cx="2192219" cy="137860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0456" extrusionOk="0">
                <a:moveTo>
                  <a:pt x="0" y="3186"/>
                </a:moveTo>
                <a:cubicBezTo>
                  <a:pt x="4602" y="-1144"/>
                  <a:pt x="10308" y="-1054"/>
                  <a:pt x="14856" y="3420"/>
                </a:cubicBezTo>
                <a:cubicBezTo>
                  <a:pt x="18616" y="7119"/>
                  <a:pt x="21105" y="13406"/>
                  <a:pt x="21600" y="20456"/>
                </a:cubicBezTo>
              </a:path>
            </a:pathLst>
          </a:custGeom>
          <a:ln w="63500" cap="rnd">
            <a:solidFill>
              <a:srgbClr val="0066A1"/>
            </a:solidFill>
            <a:custDash>
              <a:ds d="100000" sp="200000"/>
            </a:custDash>
            <a:headEnd type="oval"/>
            <a:tailEnd type="stealth"/>
          </a:ln>
        </p:spPr>
        <p:txBody>
          <a:bodyPr lIns="60960" tIns="60960" rIns="60960" bIns="60960"/>
          <a:lstStyle/>
          <a:p>
            <a:endParaRPr sz="900" dirty="0">
              <a:latin typeface="Trebuchet MS Обычный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230002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632528" y="1782712"/>
            <a:ext cx="3115490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14313" indent="-214313">
              <a:spcBef>
                <a:spcPts val="450"/>
              </a:spcBef>
              <a:spcAft>
                <a:spcPts val="450"/>
              </a:spcAft>
              <a:buClr>
                <a:srgbClr val="00A8EA"/>
              </a:buClr>
              <a:buFont typeface="Arial" charset="0"/>
              <a:buChar char="•"/>
            </a:pPr>
            <a:r>
              <a:rPr lang="ru-RU" sz="1600" b="0" dirty="0">
                <a:latin typeface="Calibri" panose="020F0502020204030204" pitchFamily="34" charset="0"/>
                <a:cs typeface="Calibri" panose="020F0502020204030204" pitchFamily="34" charset="0"/>
              </a:rPr>
              <a:t>форма обратной связи </a:t>
            </a:r>
          </a:p>
          <a:p>
            <a:pPr marL="214313" indent="-214313">
              <a:spcBef>
                <a:spcPts val="450"/>
              </a:spcBef>
              <a:spcAft>
                <a:spcPts val="450"/>
              </a:spcAft>
              <a:buClr>
                <a:srgbClr val="00A8EA"/>
              </a:buClr>
              <a:buFont typeface="Arial" charset="0"/>
              <a:buChar char="•"/>
            </a:pPr>
            <a:r>
              <a:rPr lang="ru-RU" sz="1600" b="0" dirty="0">
                <a:latin typeface="Calibri" panose="020F0502020204030204" pitchFamily="34" charset="0"/>
                <a:cs typeface="Calibri" panose="020F0502020204030204" pitchFamily="34" charset="0"/>
              </a:rPr>
              <a:t>анкета клиента</a:t>
            </a:r>
          </a:p>
          <a:p>
            <a:pPr marL="214313" indent="-214313">
              <a:spcBef>
                <a:spcPts val="450"/>
              </a:spcBef>
              <a:spcAft>
                <a:spcPts val="450"/>
              </a:spcAft>
              <a:buClr>
                <a:srgbClr val="00A8EA"/>
              </a:buClr>
              <a:buFont typeface="Arial" charset="0"/>
              <a:buChar char="•"/>
            </a:pPr>
            <a:r>
              <a:rPr lang="ru-RU" sz="1600" b="0" dirty="0">
                <a:latin typeface="Calibri" panose="020F0502020204030204" pitchFamily="34" charset="0"/>
                <a:cs typeface="Calibri" panose="020F0502020204030204" pitchFamily="34" charset="0"/>
              </a:rPr>
              <a:t>заявка на кредит</a:t>
            </a:r>
          </a:p>
          <a:p>
            <a:pPr marL="214313" indent="-214313">
              <a:spcBef>
                <a:spcPts val="450"/>
              </a:spcBef>
              <a:spcAft>
                <a:spcPts val="450"/>
              </a:spcAft>
              <a:buClr>
                <a:srgbClr val="00A8EA"/>
              </a:buClr>
              <a:buFont typeface="Arial" charset="0"/>
              <a:buChar char="•"/>
            </a:pPr>
            <a:r>
              <a:rPr lang="ru-RU" sz="1600" b="0" dirty="0">
                <a:latin typeface="Calibri" panose="020F0502020204030204" pitchFamily="34" charset="0"/>
                <a:cs typeface="Calibri" panose="020F0502020204030204" pitchFamily="34" charset="0"/>
              </a:rPr>
              <a:t>регистрация на мероприятие </a:t>
            </a:r>
          </a:p>
          <a:p>
            <a:pPr marL="214313" indent="-214313">
              <a:spcBef>
                <a:spcPts val="450"/>
              </a:spcBef>
              <a:spcAft>
                <a:spcPts val="450"/>
              </a:spcAft>
              <a:buClr>
                <a:srgbClr val="00A8EA"/>
              </a:buClr>
              <a:buFont typeface="Arial" charset="0"/>
              <a:buChar char="•"/>
            </a:pPr>
            <a:r>
              <a:rPr lang="ru-RU" sz="1600" b="0" dirty="0">
                <a:latin typeface="Calibri" panose="020F0502020204030204" pitchFamily="34" charset="0"/>
                <a:cs typeface="Calibri" panose="020F0502020204030204" pitchFamily="34" charset="0"/>
              </a:rPr>
              <a:t>запись на прием </a:t>
            </a:r>
          </a:p>
          <a:p>
            <a:pPr marL="214313" indent="-214313">
              <a:spcBef>
                <a:spcPts val="450"/>
              </a:spcBef>
              <a:spcAft>
                <a:spcPts val="450"/>
              </a:spcAft>
              <a:buClr>
                <a:srgbClr val="00A8EA"/>
              </a:buClr>
              <a:buFont typeface="Arial" charset="0"/>
              <a:buChar char="•"/>
            </a:pPr>
            <a:r>
              <a:rPr lang="ru-RU" sz="1600" b="0" dirty="0" err="1">
                <a:latin typeface="Calibri" panose="020F0502020204030204" pitchFamily="34" charset="0"/>
                <a:cs typeface="Calibri" panose="020F0502020204030204" pitchFamily="34" charset="0"/>
              </a:rPr>
              <a:t>предзаказ</a:t>
            </a:r>
            <a:r>
              <a:rPr lang="ru-RU" sz="1600" b="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pPr marL="214313" indent="-214313">
              <a:spcBef>
                <a:spcPts val="450"/>
              </a:spcBef>
              <a:spcAft>
                <a:spcPts val="450"/>
              </a:spcAft>
              <a:buClr>
                <a:srgbClr val="00A8EA"/>
              </a:buClr>
              <a:buFont typeface="Arial" charset="0"/>
              <a:buChar char="•"/>
            </a:pPr>
            <a:r>
              <a:rPr lang="ru-RU" sz="1600" b="0" dirty="0">
                <a:latin typeface="Calibri" panose="020F0502020204030204" pitchFamily="34" charset="0"/>
                <a:cs typeface="Calibri" panose="020F0502020204030204" pitchFamily="34" charset="0"/>
              </a:rPr>
              <a:t>резюме и т.д. 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-11855" y="370100"/>
            <a:ext cx="9143999" cy="830948"/>
          </a:xfrm>
          <a:prstGeom prst="rect">
            <a:avLst/>
          </a:prstGeom>
          <a:solidFill>
            <a:schemeClr val="bg1"/>
          </a:solidFill>
        </p:spPr>
        <p:txBody>
          <a:bodyPr wrap="square" lIns="91392" tIns="45696" rIns="91392" bIns="45696">
            <a:spAutoFit/>
          </a:bodyPr>
          <a:lstStyle>
            <a:defPPr>
              <a:defRPr lang="ru-RU"/>
            </a:defPPr>
            <a:lvl1pPr algn="ctr" defTabSz="913425">
              <a:lnSpc>
                <a:spcPct val="150000"/>
              </a:lnSpc>
              <a:buClr>
                <a:prstClr val="white"/>
              </a:buClr>
              <a:defRPr sz="4267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lvl1pPr>
          </a:lstStyle>
          <a:p>
            <a:r>
              <a:rPr lang="en-US" sz="3200" dirty="0" smtClean="0"/>
              <a:t>CRM</a:t>
            </a:r>
            <a:r>
              <a:rPr lang="ru-RU" sz="3200" dirty="0" smtClean="0"/>
              <a:t>-формы</a:t>
            </a:r>
            <a:endParaRPr lang="ru-RU" sz="3200" dirty="0"/>
          </a:p>
        </p:txBody>
      </p:sp>
      <p:grpSp>
        <p:nvGrpSpPr>
          <p:cNvPr id="6" name="Группа 5"/>
          <p:cNvGrpSpPr/>
          <p:nvPr/>
        </p:nvGrpSpPr>
        <p:grpSpPr>
          <a:xfrm>
            <a:off x="3810000" y="1676415"/>
            <a:ext cx="4953000" cy="3024479"/>
            <a:chOff x="5305094" y="1351003"/>
            <a:chExt cx="6613638" cy="3930441"/>
          </a:xfrm>
        </p:grpSpPr>
        <p:pic>
          <p:nvPicPr>
            <p:cNvPr id="5" name="Изображение 4"/>
            <p:cNvPicPr>
              <a:picLocks noChangeAspect="1"/>
            </p:cNvPicPr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5426366" y="1497053"/>
              <a:ext cx="6288332" cy="3634286"/>
            </a:xfrm>
            <a:prstGeom prst="rect">
              <a:avLst/>
            </a:prstGeom>
            <a:ln w="6350" cap="rnd">
              <a:noFill/>
            </a:ln>
          </p:spPr>
        </p:pic>
        <p:sp>
          <p:nvSpPr>
            <p:cNvPr id="10" name="Прямоугольник 9"/>
            <p:cNvSpPr/>
            <p:nvPr/>
          </p:nvSpPr>
          <p:spPr>
            <a:xfrm>
              <a:off x="5305094" y="1351003"/>
              <a:ext cx="6613638" cy="3930441"/>
            </a:xfrm>
            <a:prstGeom prst="rect">
              <a:avLst/>
            </a:prstGeom>
            <a:noFill/>
            <a:ln w="12700">
              <a:solidFill>
                <a:srgbClr val="66CC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 sz="900"/>
            </a:p>
          </p:txBody>
        </p:sp>
      </p:grpSp>
      <p:sp>
        <p:nvSpPr>
          <p:cNvPr id="2" name="Прямоугольник 1"/>
          <p:cNvSpPr/>
          <p:nvPr/>
        </p:nvSpPr>
        <p:spPr>
          <a:xfrm>
            <a:off x="1016844" y="5095617"/>
            <a:ext cx="708660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1600" b="0" dirty="0" smtClean="0">
                <a:latin typeface="Calibri" panose="020F0502020204030204" pitchFamily="34" charset="0"/>
                <a:cs typeface="Calibri" panose="020F0502020204030204" pitchFamily="34" charset="0"/>
              </a:rPr>
              <a:t>Цель </a:t>
            </a:r>
            <a:r>
              <a:rPr lang="ru-RU" sz="1600" b="0" dirty="0">
                <a:latin typeface="Calibri" panose="020F0502020204030204" pitchFamily="34" charset="0"/>
                <a:cs typeface="Calibri" panose="020F0502020204030204" pitchFamily="34" charset="0"/>
              </a:rPr>
              <a:t>любой веб-формы</a:t>
            </a:r>
            <a:r>
              <a:rPr lang="en-US" sz="1600" b="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ru-RU" sz="1600" b="0" dirty="0">
                <a:latin typeface="Calibri" panose="020F0502020204030204" pitchFamily="34" charset="0"/>
                <a:cs typeface="Calibri" panose="020F0502020204030204" pitchFamily="34" charset="0"/>
              </a:rPr>
              <a:t>– получить контакт, </a:t>
            </a:r>
            <a:r>
              <a:rPr lang="ru-RU" sz="1600" b="0" dirty="0" err="1">
                <a:latin typeface="Calibri" panose="020F0502020204030204" pitchFamily="34" charset="0"/>
                <a:cs typeface="Calibri" panose="020F0502020204030204" pitchFamily="34" charset="0"/>
              </a:rPr>
              <a:t>лид</a:t>
            </a:r>
            <a:r>
              <a:rPr lang="ru-RU" sz="1600" b="0" dirty="0">
                <a:latin typeface="Calibri" panose="020F0502020204030204" pitchFamily="34" charset="0"/>
                <a:cs typeface="Calibri" panose="020F0502020204030204" pitchFamily="34" charset="0"/>
              </a:rPr>
              <a:t>,</a:t>
            </a:r>
            <a:r>
              <a:rPr lang="en-US" sz="1600" b="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ru-RU" sz="1600" b="0" dirty="0">
                <a:latin typeface="Calibri" panose="020F0502020204030204" pitchFamily="34" charset="0"/>
                <a:cs typeface="Calibri" panose="020F0502020204030204" pitchFamily="34" charset="0"/>
              </a:rPr>
              <a:t>дополнить информацию о клиенте и записать </a:t>
            </a:r>
            <a:r>
              <a:rPr lang="ru-RU" sz="1600" b="0" dirty="0" smtClean="0">
                <a:latin typeface="Calibri" panose="020F0502020204030204" pitchFamily="34" charset="0"/>
                <a:cs typeface="Calibri" panose="020F0502020204030204" pitchFamily="34" charset="0"/>
              </a:rPr>
              <a:t>данные в </a:t>
            </a:r>
            <a:r>
              <a:rPr lang="en-US" sz="1600" b="0" dirty="0">
                <a:latin typeface="Calibri" panose="020F0502020204030204" pitchFamily="34" charset="0"/>
                <a:cs typeface="Calibri" panose="020F0502020204030204" pitchFamily="34" charset="0"/>
              </a:rPr>
              <a:t>CRM</a:t>
            </a:r>
            <a:endParaRPr lang="ru-RU" sz="1600" b="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9" name="Picture 2" descr="C:\Users\filippov\Desktop\Untitled-2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58000" y="6075100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9057210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/>
          <p:cNvSpPr txBox="1"/>
          <p:nvPr/>
        </p:nvSpPr>
        <p:spPr>
          <a:xfrm>
            <a:off x="13" y="941868"/>
            <a:ext cx="9143999" cy="830948"/>
          </a:xfrm>
          <a:prstGeom prst="rect">
            <a:avLst/>
          </a:prstGeom>
          <a:solidFill>
            <a:schemeClr val="bg1"/>
          </a:solidFill>
        </p:spPr>
        <p:txBody>
          <a:bodyPr wrap="square" lIns="91392" tIns="45696" rIns="91392" bIns="45696">
            <a:spAutoFit/>
          </a:bodyPr>
          <a:lstStyle>
            <a:defPPr>
              <a:defRPr lang="ru-RU"/>
            </a:defPPr>
            <a:lvl1pPr algn="ctr" defTabSz="913425">
              <a:lnSpc>
                <a:spcPct val="150000"/>
              </a:lnSpc>
              <a:buClr>
                <a:prstClr val="white"/>
              </a:buClr>
              <a:defRPr sz="4267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lvl1pPr>
          </a:lstStyle>
          <a:p>
            <a:r>
              <a:rPr lang="ru-RU" sz="3200" dirty="0"/>
              <a:t>Готовые </a:t>
            </a:r>
            <a:r>
              <a:rPr lang="en-US" sz="3200" dirty="0"/>
              <a:t>CRM-</a:t>
            </a:r>
            <a:r>
              <a:rPr lang="ru-RU" sz="3200" dirty="0"/>
              <a:t>формы</a:t>
            </a:r>
          </a:p>
        </p:txBody>
      </p:sp>
      <p:pic>
        <p:nvPicPr>
          <p:cNvPr id="2" name="Изображение 1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rightnessContrast bright="-20000" contrast="-40000"/>
                    </a14:imgEffect>
                  </a14:imgLayer>
                </a14:imgProps>
              </a:ext>
            </a:extLst>
          </a:blip>
          <a:srcRect b="7306"/>
          <a:stretch/>
        </p:blipFill>
        <p:spPr>
          <a:xfrm>
            <a:off x="1179842" y="1877723"/>
            <a:ext cx="2964776" cy="4017004"/>
          </a:xfrm>
          <a:prstGeom prst="rect">
            <a:avLst/>
          </a:prstGeom>
        </p:spPr>
      </p:pic>
      <p:sp>
        <p:nvSpPr>
          <p:cNvPr id="3" name="Прямоугольник 2"/>
          <p:cNvSpPr/>
          <p:nvPr/>
        </p:nvSpPr>
        <p:spPr>
          <a:xfrm>
            <a:off x="5026613" y="3016071"/>
            <a:ext cx="3864769" cy="19902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14313" indent="-214313">
              <a:spcBef>
                <a:spcPts val="450"/>
              </a:spcBef>
              <a:spcAft>
                <a:spcPts val="450"/>
              </a:spcAft>
              <a:buClr>
                <a:srgbClr val="00B3F6"/>
              </a:buClr>
              <a:buFont typeface="Arial" charset="0"/>
              <a:buChar char="•"/>
            </a:pPr>
            <a:r>
              <a:rPr lang="ru-RU" sz="1800" b="0" dirty="0">
                <a:latin typeface="Calibri" panose="020F0502020204030204" pitchFamily="34" charset="0"/>
                <a:cs typeface="Calibri" panose="020F0502020204030204" pitchFamily="34" charset="0"/>
              </a:rPr>
              <a:t>Контактные данные </a:t>
            </a:r>
          </a:p>
          <a:p>
            <a:pPr marL="214313" indent="-214313">
              <a:spcBef>
                <a:spcPts val="450"/>
              </a:spcBef>
              <a:spcAft>
                <a:spcPts val="450"/>
              </a:spcAft>
              <a:buClr>
                <a:srgbClr val="00B3F6"/>
              </a:buClr>
              <a:buFont typeface="Arial" charset="0"/>
              <a:buChar char="•"/>
            </a:pPr>
            <a:r>
              <a:rPr lang="ru-RU" sz="1800" b="0" dirty="0">
                <a:latin typeface="Calibri" panose="020F0502020204030204" pitchFamily="34" charset="0"/>
                <a:cs typeface="Calibri" panose="020F0502020204030204" pitchFamily="34" charset="0"/>
              </a:rPr>
              <a:t>Оценка качества обслуживания </a:t>
            </a:r>
          </a:p>
          <a:p>
            <a:pPr marL="214313" indent="-214313">
              <a:spcBef>
                <a:spcPts val="450"/>
              </a:spcBef>
              <a:spcAft>
                <a:spcPts val="450"/>
              </a:spcAft>
              <a:buClr>
                <a:srgbClr val="00B3F6"/>
              </a:buClr>
              <a:buFont typeface="Arial" charset="0"/>
              <a:buChar char="•"/>
            </a:pPr>
            <a:r>
              <a:rPr lang="ru-RU" sz="1800" b="0" dirty="0">
                <a:latin typeface="Calibri" panose="020F0502020204030204" pitchFamily="34" charset="0"/>
                <a:cs typeface="Calibri" panose="020F0502020204030204" pitchFamily="34" charset="0"/>
              </a:rPr>
              <a:t>Обращение </a:t>
            </a:r>
          </a:p>
          <a:p>
            <a:pPr marL="214313" indent="-214313">
              <a:spcBef>
                <a:spcPts val="450"/>
              </a:spcBef>
              <a:spcAft>
                <a:spcPts val="450"/>
              </a:spcAft>
              <a:buClr>
                <a:srgbClr val="00B3F6"/>
              </a:buClr>
              <a:buFont typeface="Arial" charset="0"/>
              <a:buChar char="•"/>
            </a:pPr>
            <a:r>
              <a:rPr lang="ru-RU" sz="1800" b="0" dirty="0">
                <a:latin typeface="Calibri" panose="020F0502020204030204" pitchFamily="34" charset="0"/>
                <a:cs typeface="Calibri" panose="020F0502020204030204" pitchFamily="34" charset="0"/>
              </a:rPr>
              <a:t>Форма с условиями </a:t>
            </a:r>
          </a:p>
          <a:p>
            <a:pPr marL="214313" indent="-214313">
              <a:spcBef>
                <a:spcPts val="450"/>
              </a:spcBef>
              <a:spcAft>
                <a:spcPts val="450"/>
              </a:spcAft>
              <a:buClr>
                <a:srgbClr val="00B3F6"/>
              </a:buClr>
              <a:buFont typeface="Arial" charset="0"/>
              <a:buChar char="•"/>
            </a:pPr>
            <a:r>
              <a:rPr lang="ru-RU" sz="1800" b="0" dirty="0">
                <a:latin typeface="Calibri" panose="020F0502020204030204" pitchFamily="34" charset="0"/>
                <a:cs typeface="Calibri" panose="020F0502020204030204" pitchFamily="34" charset="0"/>
              </a:rPr>
              <a:t>Онлайн-продажи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862316" y="2261892"/>
            <a:ext cx="3289697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500" b="0" dirty="0">
                <a:latin typeface="Calibri" panose="020F0502020204030204" pitchFamily="34" charset="0"/>
                <a:cs typeface="Calibri" panose="020F0502020204030204" pitchFamily="34" charset="0"/>
              </a:rPr>
              <a:t>На основании предустановленной формы легко можно создать свою.</a:t>
            </a:r>
          </a:p>
        </p:txBody>
      </p:sp>
      <p:pic>
        <p:nvPicPr>
          <p:cNvPr id="8" name="Изображение 7"/>
          <p:cNvPicPr>
            <a:picLocks noChangeAspect="1"/>
          </p:cNvPicPr>
          <p:nvPr/>
        </p:nvPicPr>
        <p:blipFill rotWithShape="1">
          <a:blip r:embed="rId4" cstate="print"/>
          <a:srcRect l="16083" t="27816" r="5404" b="59416"/>
          <a:stretch/>
        </p:blipFill>
        <p:spPr>
          <a:xfrm>
            <a:off x="892621" y="3579735"/>
            <a:ext cx="3682449" cy="875313"/>
          </a:xfrm>
          <a:prstGeom prst="rect">
            <a:avLst/>
          </a:prstGeom>
          <a:ln>
            <a:solidFill>
              <a:srgbClr val="00A9FD"/>
            </a:solidFill>
          </a:ln>
        </p:spPr>
      </p:pic>
      <p:pic>
        <p:nvPicPr>
          <p:cNvPr id="7" name="Picture 2" descr="C:\Users\filippov\Desktop\Untitled-2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58000" y="6075100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9205864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Группа 4"/>
          <p:cNvGrpSpPr/>
          <p:nvPr/>
        </p:nvGrpSpPr>
        <p:grpSpPr>
          <a:xfrm>
            <a:off x="4477953" y="3063533"/>
            <a:ext cx="4994153" cy="3186979"/>
            <a:chOff x="5533128" y="2608695"/>
            <a:chExt cx="6658871" cy="4249305"/>
          </a:xfrm>
        </p:grpSpPr>
        <p:pic>
          <p:nvPicPr>
            <p:cNvPr id="13" name="Изображение 12"/>
            <p:cNvPicPr>
              <a:picLocks noChangeAspect="1"/>
            </p:cNvPicPr>
            <p:nvPr/>
          </p:nvPicPr>
          <p:blipFill rotWithShape="1">
            <a:blip r:embed="rId2" cstate="print">
              <a:alphaModFix amt="85000"/>
            </a:blip>
            <a:srcRect l="9620"/>
            <a:stretch/>
          </p:blipFill>
          <p:spPr>
            <a:xfrm flipH="1">
              <a:off x="5533128" y="2608695"/>
              <a:ext cx="6658871" cy="4249305"/>
            </a:xfrm>
            <a:prstGeom prst="rect">
              <a:avLst/>
            </a:prstGeom>
          </p:spPr>
        </p:pic>
        <p:pic>
          <p:nvPicPr>
            <p:cNvPr id="4" name="Изображение 3"/>
            <p:cNvPicPr>
              <a:picLocks noChangeAspect="1"/>
            </p:cNvPicPr>
            <p:nvPr/>
          </p:nvPicPr>
          <p:blipFill rotWithShape="1">
            <a:blip r:embed="rId3" cstate="print"/>
            <a:srcRect l="21326" r="11776"/>
            <a:stretch/>
          </p:blipFill>
          <p:spPr>
            <a:xfrm>
              <a:off x="7871993" y="4295314"/>
              <a:ext cx="1933488" cy="1933488"/>
            </a:xfrm>
            <a:prstGeom prst="ellipse">
              <a:avLst/>
            </a:prstGeom>
          </p:spPr>
        </p:pic>
      </p:grpSp>
      <p:sp>
        <p:nvSpPr>
          <p:cNvPr id="6" name="TextBox 5"/>
          <p:cNvSpPr txBox="1"/>
          <p:nvPr/>
        </p:nvSpPr>
        <p:spPr>
          <a:xfrm>
            <a:off x="919549" y="1998322"/>
            <a:ext cx="3728657" cy="2585323"/>
          </a:xfrm>
          <a:prstGeom prst="rect">
            <a:avLst/>
          </a:prstGeom>
          <a:noFill/>
        </p:spPr>
        <p:txBody>
          <a:bodyPr wrap="square" numCol="1" rtlCol="0">
            <a:spAutoFit/>
          </a:bodyPr>
          <a:lstStyle/>
          <a:p>
            <a:pPr marL="214313" indent="-214313" fontAlgn="base">
              <a:spcBef>
                <a:spcPts val="450"/>
              </a:spcBef>
              <a:spcAft>
                <a:spcPts val="450"/>
              </a:spcAft>
              <a:buClr>
                <a:srgbClr val="00A8EA"/>
              </a:buClr>
              <a:buFont typeface="Arial" charset="0"/>
              <a:buChar char="•"/>
            </a:pPr>
            <a:r>
              <a:rPr lang="ru-RU" sz="140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Полная интеграция с Битрикс24.</a:t>
            </a:r>
            <a:r>
              <a:rPr lang="en-US" sz="140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CRM</a:t>
            </a:r>
            <a:endParaRPr lang="ru-RU" sz="1400" dirty="0">
              <a:solidFill>
                <a:srgbClr val="0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14313" indent="-214313" fontAlgn="base">
              <a:spcBef>
                <a:spcPts val="450"/>
              </a:spcBef>
              <a:spcAft>
                <a:spcPts val="450"/>
              </a:spcAft>
              <a:buClr>
                <a:srgbClr val="00A8EA"/>
              </a:buClr>
              <a:buFont typeface="Arial" charset="0"/>
              <a:buChar char="•"/>
            </a:pPr>
            <a:r>
              <a:rPr lang="ru-RU" sz="140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Проверка правильного заполнения полей </a:t>
            </a:r>
          </a:p>
          <a:p>
            <a:pPr marL="214313" indent="-214313" fontAlgn="base">
              <a:spcBef>
                <a:spcPts val="450"/>
              </a:spcBef>
              <a:spcAft>
                <a:spcPts val="450"/>
              </a:spcAft>
              <a:buClr>
                <a:srgbClr val="00A8EA"/>
              </a:buClr>
              <a:buFont typeface="Arial" charset="0"/>
              <a:buChar char="•"/>
            </a:pPr>
            <a:r>
              <a:rPr lang="ru-RU" sz="140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Нотификация на почту клиенту</a:t>
            </a:r>
            <a:endParaRPr lang="en-US" sz="1400" dirty="0">
              <a:solidFill>
                <a:srgbClr val="0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14313" indent="-214313" fontAlgn="base">
              <a:spcBef>
                <a:spcPts val="450"/>
              </a:spcBef>
              <a:spcAft>
                <a:spcPts val="450"/>
              </a:spcAft>
              <a:buClr>
                <a:srgbClr val="00A8EA"/>
              </a:buClr>
              <a:buFont typeface="Arial" charset="0"/>
              <a:buChar char="•"/>
            </a:pPr>
            <a:r>
              <a:rPr lang="ru-RU" sz="140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Публичные страницы для </a:t>
            </a:r>
            <a:r>
              <a:rPr lang="en-US" sz="140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CRM</a:t>
            </a:r>
            <a:r>
              <a:rPr lang="ru-RU" sz="140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-форм</a:t>
            </a:r>
          </a:p>
          <a:p>
            <a:pPr marL="214313" indent="-214313" fontAlgn="base">
              <a:spcBef>
                <a:spcPts val="450"/>
              </a:spcBef>
              <a:spcAft>
                <a:spcPts val="450"/>
              </a:spcAft>
              <a:buClr>
                <a:srgbClr val="00A8EA"/>
              </a:buClr>
              <a:buFont typeface="Arial" charset="0"/>
              <a:buChar char="•"/>
            </a:pPr>
            <a:r>
              <a:rPr lang="ru-RU" sz="140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Разные варианты внешнего вида формы </a:t>
            </a:r>
          </a:p>
          <a:p>
            <a:pPr marL="214313" indent="-214313" fontAlgn="base">
              <a:spcBef>
                <a:spcPts val="450"/>
              </a:spcBef>
              <a:spcAft>
                <a:spcPts val="450"/>
              </a:spcAft>
              <a:buClr>
                <a:srgbClr val="00A8EA"/>
              </a:buClr>
              <a:buFont typeface="Arial" charset="0"/>
              <a:buChar char="•"/>
            </a:pPr>
            <a:r>
              <a:rPr lang="ru-RU" sz="140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Размещение </a:t>
            </a:r>
            <a:r>
              <a:rPr lang="en-US" sz="140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CRM-</a:t>
            </a:r>
            <a:r>
              <a:rPr lang="ru-RU" sz="140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формы на сайт (внутри страницы и </a:t>
            </a:r>
            <a:r>
              <a:rPr lang="ru-RU" sz="1400" dirty="0" err="1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виджет</a:t>
            </a:r>
            <a:r>
              <a:rPr lang="ru-RU" sz="140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)</a:t>
            </a:r>
          </a:p>
          <a:p>
            <a:pPr marL="214313" indent="-214313" fontAlgn="base">
              <a:spcBef>
                <a:spcPts val="450"/>
              </a:spcBef>
              <a:spcAft>
                <a:spcPts val="450"/>
              </a:spcAft>
              <a:buClr>
                <a:srgbClr val="00A8EA"/>
              </a:buClr>
              <a:buFont typeface="Arial" charset="0"/>
              <a:buChar char="•"/>
            </a:pPr>
            <a:r>
              <a:rPr lang="en-US" sz="140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CRM-</a:t>
            </a:r>
            <a:r>
              <a:rPr lang="ru-RU" sz="140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формы</a:t>
            </a:r>
            <a:r>
              <a:rPr lang="en-US" sz="140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ru-RU" sz="140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на мобильных устройствах   </a:t>
            </a:r>
          </a:p>
        </p:txBody>
      </p:sp>
      <p:sp>
        <p:nvSpPr>
          <p:cNvPr id="2" name="Прямоугольник 1"/>
          <p:cNvSpPr/>
          <p:nvPr/>
        </p:nvSpPr>
        <p:spPr>
          <a:xfrm>
            <a:off x="4648201" y="2034830"/>
            <a:ext cx="4037240" cy="2328843"/>
          </a:xfrm>
          <a:prstGeom prst="rect">
            <a:avLst/>
          </a:prstGeom>
          <a:noFill/>
        </p:spPr>
        <p:txBody>
          <a:bodyPr wrap="square" numCol="1" rtlCol="0">
            <a:spAutoFit/>
          </a:bodyPr>
          <a:lstStyle/>
          <a:p>
            <a:pPr marL="214313" indent="-214313" fontAlgn="base">
              <a:spcBef>
                <a:spcPts val="450"/>
              </a:spcBef>
              <a:spcAft>
                <a:spcPts val="450"/>
              </a:spcAft>
              <a:buClr>
                <a:srgbClr val="00A8EA"/>
              </a:buClr>
              <a:buFont typeface="Arial" charset="0"/>
              <a:buChar char="•"/>
            </a:pPr>
            <a:r>
              <a:rPr lang="ru-RU" sz="140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Сквозная аналитика результатов и подсчет конверсии</a:t>
            </a:r>
          </a:p>
          <a:p>
            <a:pPr marL="214313" indent="-214313" fontAlgn="base">
              <a:spcBef>
                <a:spcPts val="450"/>
              </a:spcBef>
              <a:spcAft>
                <a:spcPts val="450"/>
              </a:spcAft>
              <a:buClr>
                <a:srgbClr val="00A8EA"/>
              </a:buClr>
              <a:buFont typeface="Arial" charset="0"/>
              <a:buChar char="•"/>
            </a:pPr>
            <a:r>
              <a:rPr lang="ru-RU" sz="140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Интеграция  с </a:t>
            </a:r>
            <a:r>
              <a:rPr lang="en-US" sz="140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Google Analytics </a:t>
            </a:r>
            <a:r>
              <a:rPr lang="ru-RU" sz="140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и </a:t>
            </a:r>
            <a:r>
              <a:rPr lang="ru-RU" sz="1400" dirty="0" err="1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Яндекс.Метрикой</a:t>
            </a:r>
            <a:r>
              <a:rPr lang="ru-RU" sz="140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pPr marL="214313" indent="-214313" fontAlgn="base">
              <a:spcBef>
                <a:spcPts val="450"/>
              </a:spcBef>
              <a:spcAft>
                <a:spcPts val="450"/>
              </a:spcAft>
              <a:buClr>
                <a:srgbClr val="00A8EA"/>
              </a:buClr>
              <a:buFont typeface="Arial" charset="0"/>
              <a:buChar char="•"/>
            </a:pPr>
            <a:r>
              <a:rPr lang="ru-RU" sz="140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Интеграция с Открытыми линиями </a:t>
            </a:r>
          </a:p>
          <a:p>
            <a:pPr marL="214313" indent="-214313" fontAlgn="base">
              <a:spcBef>
                <a:spcPts val="450"/>
              </a:spcBef>
              <a:spcAft>
                <a:spcPts val="450"/>
              </a:spcAft>
              <a:buClr>
                <a:srgbClr val="00A8EA"/>
              </a:buClr>
              <a:buFont typeface="Arial" charset="0"/>
              <a:buChar char="•"/>
            </a:pPr>
            <a:r>
              <a:rPr lang="ru-RU" sz="140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Подключение онлайн-чата к публичной странице с формой</a:t>
            </a:r>
          </a:p>
          <a:p>
            <a:pPr marL="214313" indent="-214313" fontAlgn="base">
              <a:spcBef>
                <a:spcPts val="450"/>
              </a:spcBef>
              <a:spcAft>
                <a:spcPts val="450"/>
              </a:spcAft>
              <a:buClr>
                <a:srgbClr val="00A8EA"/>
              </a:buClr>
              <a:buFont typeface="Arial" charset="0"/>
              <a:buChar char="•"/>
            </a:pPr>
            <a:r>
              <a:rPr lang="en-US" sz="140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CRM-</a:t>
            </a:r>
            <a:r>
              <a:rPr lang="ru-RU" sz="140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формы с оплатой</a:t>
            </a:r>
            <a:endParaRPr lang="ru-RU" sz="1400" dirty="0">
              <a:solidFill>
                <a:srgbClr val="FF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13" y="1018172"/>
            <a:ext cx="9143999" cy="830948"/>
          </a:xfrm>
          <a:prstGeom prst="rect">
            <a:avLst/>
          </a:prstGeom>
          <a:solidFill>
            <a:schemeClr val="bg1"/>
          </a:solidFill>
        </p:spPr>
        <p:txBody>
          <a:bodyPr wrap="square" lIns="91392" tIns="45696" rIns="91392" bIns="45696">
            <a:spAutoFit/>
          </a:bodyPr>
          <a:lstStyle>
            <a:defPPr>
              <a:defRPr lang="ru-RU"/>
            </a:defPPr>
            <a:lvl1pPr algn="ctr" defTabSz="913425">
              <a:lnSpc>
                <a:spcPct val="150000"/>
              </a:lnSpc>
              <a:buClr>
                <a:prstClr val="white"/>
              </a:buClr>
              <a:defRPr sz="4267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ru-RU" sz="3200" dirty="0"/>
              <a:t>Возможности </a:t>
            </a:r>
            <a:r>
              <a:rPr lang="en-US" sz="3200" dirty="0"/>
              <a:t>CRM-</a:t>
            </a:r>
            <a:r>
              <a:rPr lang="ru-RU" sz="3200" dirty="0"/>
              <a:t>форм</a:t>
            </a:r>
          </a:p>
        </p:txBody>
      </p:sp>
      <p:pic>
        <p:nvPicPr>
          <p:cNvPr id="8" name="Picture 2" descr="C:\Users\filippov\Desktop\Untitled-2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58000" y="6075100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5221779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Прямоугольник 17"/>
          <p:cNvSpPr/>
          <p:nvPr/>
        </p:nvSpPr>
        <p:spPr>
          <a:xfrm>
            <a:off x="74146" y="1268760"/>
            <a:ext cx="9041022" cy="830948"/>
          </a:xfrm>
          <a:prstGeom prst="rect">
            <a:avLst/>
          </a:prstGeom>
          <a:solidFill>
            <a:schemeClr val="bg1"/>
          </a:solidFill>
        </p:spPr>
        <p:txBody>
          <a:bodyPr wrap="square" lIns="91392" tIns="45696" rIns="91392" bIns="45696">
            <a:spAutoFit/>
          </a:bodyPr>
          <a:lstStyle/>
          <a:p>
            <a:pPr algn="ctr" defTabSz="685086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>
                <a:prstClr val="white"/>
              </a:buClr>
            </a:pPr>
            <a:r>
              <a:rPr lang="ru-RU" sz="3200" dirty="0" err="1" smtClean="0">
                <a:solidFill>
                  <a:srgbClr val="000000"/>
                </a:solidFill>
                <a:ea typeface="Calibri"/>
                <a:cs typeface="Calibri"/>
              </a:rPr>
              <a:t>Виджет</a:t>
            </a:r>
            <a:r>
              <a:rPr lang="ru-RU" sz="3200" dirty="0" smtClean="0">
                <a:solidFill>
                  <a:srgbClr val="000000"/>
                </a:solidFill>
                <a:ea typeface="Calibri"/>
                <a:cs typeface="Calibri"/>
              </a:rPr>
              <a:t> на сайт</a:t>
            </a:r>
            <a:r>
              <a:rPr lang="en-US" sz="3200" dirty="0" smtClean="0">
                <a:solidFill>
                  <a:srgbClr val="000000"/>
                </a:solidFill>
                <a:ea typeface="Calibri"/>
                <a:cs typeface="Calibri"/>
              </a:rPr>
              <a:t>: 3 </a:t>
            </a:r>
            <a:r>
              <a:rPr lang="ru-RU" sz="3200" dirty="0" smtClean="0">
                <a:solidFill>
                  <a:srgbClr val="000000"/>
                </a:solidFill>
                <a:ea typeface="Calibri"/>
                <a:cs typeface="Calibri"/>
              </a:rPr>
              <a:t>в 1</a:t>
            </a:r>
          </a:p>
        </p:txBody>
      </p:sp>
      <p:pic>
        <p:nvPicPr>
          <p:cNvPr id="14" name="Picture 2" descr="C:\Users\filippov\Desktop\Untitled-2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58000" y="6075100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4" name="TextBox 23"/>
          <p:cNvSpPr txBox="1"/>
          <p:nvPr/>
        </p:nvSpPr>
        <p:spPr>
          <a:xfrm>
            <a:off x="4752542" y="2377572"/>
            <a:ext cx="4427985" cy="22006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fontAlgn="auto">
              <a:spcBef>
                <a:spcPts val="600"/>
              </a:spcBef>
              <a:spcAft>
                <a:spcPts val="0"/>
              </a:spcAft>
              <a:buClr>
                <a:srgbClr val="5DCCF6"/>
              </a:buClr>
              <a:buSzPct val="90000"/>
              <a:buFont typeface="Arial" panose="020B0604020202020204" pitchFamily="34" charset="0"/>
              <a:buChar char="•"/>
            </a:pPr>
            <a:r>
              <a:rPr lang="ru-RU" sz="1600" dirty="0" smtClean="0">
                <a:solidFill>
                  <a:prstClr val="black"/>
                </a:solidFill>
                <a:latin typeface="Calibri"/>
                <a:ea typeface="Calibri"/>
                <a:cs typeface="Calibri"/>
              </a:rPr>
              <a:t>Комплексный </a:t>
            </a:r>
            <a:r>
              <a:rPr lang="ru-RU" sz="1600" dirty="0" err="1" smtClean="0">
                <a:solidFill>
                  <a:prstClr val="black"/>
                </a:solidFill>
                <a:latin typeface="Calibri"/>
                <a:ea typeface="Calibri"/>
                <a:cs typeface="Calibri"/>
              </a:rPr>
              <a:t>виджет</a:t>
            </a:r>
            <a:r>
              <a:rPr lang="en-US" sz="1600" dirty="0" smtClean="0">
                <a:solidFill>
                  <a:prstClr val="black"/>
                </a:solidFill>
                <a:latin typeface="Calibri"/>
                <a:ea typeface="Calibri"/>
                <a:cs typeface="Calibri"/>
              </a:rPr>
              <a:t>: </a:t>
            </a:r>
            <a:r>
              <a:rPr lang="ru-RU" sz="1600" dirty="0" smtClean="0">
                <a:solidFill>
                  <a:prstClr val="black"/>
                </a:solidFill>
                <a:latin typeface="Calibri"/>
                <a:ea typeface="Calibri"/>
                <a:cs typeface="Calibri"/>
              </a:rPr>
              <a:t>онлайн-чат, обратный звонок, форма обратной связи</a:t>
            </a:r>
          </a:p>
          <a:p>
            <a:pPr marL="285750" indent="-285750" fontAlgn="auto">
              <a:spcBef>
                <a:spcPts val="600"/>
              </a:spcBef>
              <a:spcAft>
                <a:spcPts val="0"/>
              </a:spcAft>
              <a:buClr>
                <a:srgbClr val="5DCCF6"/>
              </a:buClr>
              <a:buSzPct val="90000"/>
              <a:buFont typeface="Arial" panose="020B0604020202020204" pitchFamily="34" charset="0"/>
              <a:buChar char="•"/>
            </a:pPr>
            <a:r>
              <a:rPr lang="ru-RU" sz="1600" dirty="0" smtClean="0">
                <a:solidFill>
                  <a:prstClr val="black"/>
                </a:solidFill>
                <a:latin typeface="Calibri"/>
                <a:ea typeface="Calibri"/>
                <a:cs typeface="Calibri"/>
              </a:rPr>
              <a:t>Настройка внешнего вида</a:t>
            </a:r>
          </a:p>
          <a:p>
            <a:pPr marL="285750" indent="-285750" fontAlgn="auto">
              <a:spcBef>
                <a:spcPts val="600"/>
              </a:spcBef>
              <a:spcAft>
                <a:spcPts val="0"/>
              </a:spcAft>
              <a:buClr>
                <a:srgbClr val="5DCCF6"/>
              </a:buClr>
              <a:buSzPct val="90000"/>
              <a:buFont typeface="Arial" panose="020B0604020202020204" pitchFamily="34" charset="0"/>
              <a:buChar char="•"/>
            </a:pPr>
            <a:r>
              <a:rPr lang="ru-RU" sz="1600" dirty="0" smtClean="0">
                <a:solidFill>
                  <a:prstClr val="black"/>
                </a:solidFill>
                <a:latin typeface="Calibri"/>
                <a:ea typeface="Calibri"/>
                <a:cs typeface="Calibri"/>
              </a:rPr>
              <a:t>Выбор положения на сайте</a:t>
            </a:r>
          </a:p>
          <a:p>
            <a:pPr marL="285750" indent="-285750" fontAlgn="auto">
              <a:spcBef>
                <a:spcPts val="600"/>
              </a:spcBef>
              <a:spcAft>
                <a:spcPts val="0"/>
              </a:spcAft>
              <a:buClr>
                <a:srgbClr val="5DCCF6"/>
              </a:buClr>
              <a:buSzPct val="90000"/>
              <a:buFont typeface="Arial" panose="020B0604020202020204" pitchFamily="34" charset="0"/>
              <a:buChar char="•"/>
            </a:pPr>
            <a:r>
              <a:rPr lang="ru-RU" sz="1600" dirty="0" smtClean="0">
                <a:solidFill>
                  <a:prstClr val="black"/>
                </a:solidFill>
                <a:latin typeface="Calibri"/>
                <a:ea typeface="Calibri"/>
                <a:cs typeface="Calibri"/>
              </a:rPr>
              <a:t>Адаптивное приветствие на каждой странице</a:t>
            </a:r>
          </a:p>
          <a:p>
            <a:pPr marL="285750" indent="-285750" fontAlgn="auto">
              <a:spcBef>
                <a:spcPts val="600"/>
              </a:spcBef>
              <a:spcAft>
                <a:spcPts val="0"/>
              </a:spcAft>
              <a:buClr>
                <a:srgbClr val="5DCCF6"/>
              </a:buClr>
              <a:buSzPct val="90000"/>
              <a:buFont typeface="Arial" panose="020B0604020202020204" pitchFamily="34" charset="0"/>
              <a:buChar char="•"/>
            </a:pPr>
            <a:r>
              <a:rPr lang="ru-RU" sz="1600" dirty="0" smtClean="0">
                <a:solidFill>
                  <a:prstClr val="black"/>
                </a:solidFill>
                <a:latin typeface="Calibri"/>
                <a:ea typeface="Calibri"/>
                <a:cs typeface="Calibri"/>
              </a:rPr>
              <a:t>Доступен на всех тарифах Битрикс24</a:t>
            </a:r>
          </a:p>
          <a:p>
            <a:pPr marL="285750" indent="-285750" fontAlgn="auto">
              <a:spcBef>
                <a:spcPts val="600"/>
              </a:spcBef>
              <a:spcAft>
                <a:spcPts val="0"/>
              </a:spcAft>
              <a:buClr>
                <a:srgbClr val="5DCCF6"/>
              </a:buClr>
              <a:buSzPct val="90000"/>
              <a:buFont typeface="Arial" panose="020B0604020202020204" pitchFamily="34" charset="0"/>
              <a:buChar char="•"/>
            </a:pPr>
            <a:r>
              <a:rPr lang="ru-RU" sz="1600" dirty="0" smtClean="0">
                <a:solidFill>
                  <a:prstClr val="black"/>
                </a:solidFill>
                <a:latin typeface="Calibri"/>
                <a:ea typeface="Calibri"/>
                <a:cs typeface="Calibri"/>
              </a:rPr>
              <a:t>Бесплатно </a:t>
            </a:r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220" t="5877" r="859"/>
          <a:stretch/>
        </p:blipFill>
        <p:spPr bwMode="auto">
          <a:xfrm>
            <a:off x="74146" y="2276875"/>
            <a:ext cx="4713878" cy="2609764"/>
          </a:xfrm>
          <a:prstGeom prst="rect">
            <a:avLst/>
          </a:prstGeom>
          <a:noFill/>
          <a:ln w="9525">
            <a:solidFill>
              <a:srgbClr val="00B0F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8413180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Прямоугольник 4"/>
          <p:cNvSpPr/>
          <p:nvPr/>
        </p:nvSpPr>
        <p:spPr>
          <a:xfrm>
            <a:off x="4176048" y="2886561"/>
            <a:ext cx="4751615" cy="1615827"/>
          </a:xfrm>
          <a:prstGeom prst="rect">
            <a:avLst/>
          </a:prstGeom>
          <a:ln>
            <a:noFill/>
          </a:ln>
        </p:spPr>
        <p:txBody>
          <a:bodyPr wrap="square">
            <a:spAutoFit/>
          </a:bodyPr>
          <a:lstStyle/>
          <a:p>
            <a:r>
              <a:rPr lang="ru-RU" sz="3300" dirty="0">
                <a:latin typeface="Calibri" panose="020F0502020204030204" pitchFamily="34" charset="0"/>
                <a:cs typeface="Calibri" panose="020F0502020204030204" pitchFamily="34" charset="0"/>
              </a:rPr>
              <a:t>Простое </a:t>
            </a:r>
            <a:endParaRPr lang="ru-RU" sz="33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ru-RU" sz="3300" dirty="0" smtClean="0">
                <a:latin typeface="Calibri" panose="020F0502020204030204" pitchFamily="34" charset="0"/>
                <a:cs typeface="Calibri" panose="020F0502020204030204" pitchFamily="34" charset="0"/>
              </a:rPr>
              <a:t>подключение </a:t>
            </a:r>
            <a:r>
              <a:rPr lang="ru-RU" sz="3300" dirty="0">
                <a:latin typeface="Calibri" panose="020F0502020204030204" pitchFamily="34" charset="0"/>
                <a:cs typeface="Calibri" panose="020F0502020204030204" pitchFamily="34" charset="0"/>
              </a:rPr>
              <a:t>платежных систем</a:t>
            </a:r>
          </a:p>
        </p:txBody>
      </p:sp>
      <p:grpSp>
        <p:nvGrpSpPr>
          <p:cNvPr id="8" name="Группа 7"/>
          <p:cNvGrpSpPr/>
          <p:nvPr/>
        </p:nvGrpSpPr>
        <p:grpSpPr>
          <a:xfrm>
            <a:off x="106415" y="1472105"/>
            <a:ext cx="5651348" cy="3606363"/>
            <a:chOff x="141886" y="819807"/>
            <a:chExt cx="7535131" cy="4808482"/>
          </a:xfrm>
        </p:grpSpPr>
        <p:grpSp>
          <p:nvGrpSpPr>
            <p:cNvPr id="6" name="Группа 5"/>
            <p:cNvGrpSpPr/>
            <p:nvPr/>
          </p:nvGrpSpPr>
          <p:grpSpPr>
            <a:xfrm>
              <a:off x="141886" y="819807"/>
              <a:ext cx="7535131" cy="4808482"/>
              <a:chOff x="0" y="252249"/>
              <a:chExt cx="9097746" cy="5805652"/>
            </a:xfrm>
          </p:grpSpPr>
          <p:pic>
            <p:nvPicPr>
              <p:cNvPr id="3" name="Изображение 2"/>
              <p:cNvPicPr>
                <a:picLocks noChangeAspect="1"/>
              </p:cNvPicPr>
              <p:nvPr/>
            </p:nvPicPr>
            <p:blipFill rotWithShape="1">
              <a:blip r:embed="rId2" cstate="print"/>
              <a:srcRect l="9620"/>
              <a:stretch/>
            </p:blipFill>
            <p:spPr>
              <a:xfrm>
                <a:off x="0" y="252249"/>
                <a:ext cx="9097746" cy="5805652"/>
              </a:xfrm>
              <a:prstGeom prst="rect">
                <a:avLst/>
              </a:prstGeom>
            </p:spPr>
          </p:pic>
          <p:pic>
            <p:nvPicPr>
              <p:cNvPr id="2" name="Рисунок 1"/>
              <p:cNvPicPr>
                <a:picLocks noChangeAspect="1"/>
              </p:cNvPicPr>
              <p:nvPr/>
            </p:nvPicPr>
            <p:blipFill rotWithShape="1">
              <a:blip r:embed="rId3" cstate="print">
                <a:extLst>
                  <a:ext uri="{BEBA8EAE-BF5A-486C-A8C5-ECC9F3942E4B}">
                    <a14:imgProps xmlns:a14="http://schemas.microsoft.com/office/drawing/2010/main" xmlns="">
                      <a14:imgLayer r:embed="rId4">
                        <a14:imgEffect>
                          <a14:colorTemperature colorTemp="88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 l="24605" t="18897" r="35212" b="11431"/>
              <a:stretch/>
            </p:blipFill>
            <p:spPr>
              <a:xfrm>
                <a:off x="3238226" y="2553564"/>
                <a:ext cx="2669628" cy="2669628"/>
              </a:xfrm>
              <a:prstGeom prst="ellipse">
                <a:avLst/>
              </a:prstGeom>
            </p:spPr>
          </p:pic>
        </p:grpSp>
        <p:pic>
          <p:nvPicPr>
            <p:cNvPr id="7" name="Изображение 6"/>
            <p:cNvPicPr>
              <a:picLocks noChangeAspect="1"/>
            </p:cNvPicPr>
            <p:nvPr/>
          </p:nvPicPr>
          <p:blipFill rotWithShape="1">
            <a:blip r:embed="rId5" cstate="print"/>
            <a:srcRect l="5628" r="27880"/>
            <a:stretch/>
          </p:blipFill>
          <p:spPr>
            <a:xfrm>
              <a:off x="2823919" y="2725852"/>
              <a:ext cx="2215484" cy="2211097"/>
            </a:xfrm>
            <a:prstGeom prst="ellipse">
              <a:avLst/>
            </a:prstGeom>
          </p:spPr>
        </p:pic>
      </p:grpSp>
      <p:pic>
        <p:nvPicPr>
          <p:cNvPr id="9" name="Picture 2" descr="C:\Users\filippov\Desktop\Untitled-2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58000" y="6075100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8690470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13" y="962152"/>
            <a:ext cx="9143999" cy="830948"/>
          </a:xfrm>
          <a:prstGeom prst="rect">
            <a:avLst/>
          </a:prstGeom>
          <a:solidFill>
            <a:schemeClr val="bg1"/>
          </a:solidFill>
        </p:spPr>
        <p:txBody>
          <a:bodyPr wrap="square" lIns="91392" tIns="45696" rIns="91392" bIns="45696">
            <a:spAutoFit/>
          </a:bodyPr>
          <a:lstStyle>
            <a:defPPr>
              <a:defRPr lang="ru-RU"/>
            </a:defPPr>
            <a:lvl1pPr algn="ctr" defTabSz="913425">
              <a:lnSpc>
                <a:spcPct val="150000"/>
              </a:lnSpc>
              <a:buClr>
                <a:prstClr val="white"/>
              </a:buClr>
              <a:defRPr sz="4267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lvl1pPr>
          </a:lstStyle>
          <a:p>
            <a:r>
              <a:rPr lang="ru-RU" sz="3200" dirty="0"/>
              <a:t>Платежные системы в счетах онлайн</a:t>
            </a:r>
          </a:p>
        </p:txBody>
      </p:sp>
      <p:pic>
        <p:nvPicPr>
          <p:cNvPr id="6" name="Изображение 5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85965" y="2594655"/>
            <a:ext cx="2374871" cy="771956"/>
          </a:xfrm>
          <a:prstGeom prst="rect">
            <a:avLst/>
          </a:prstGeom>
        </p:spPr>
      </p:pic>
      <p:pic>
        <p:nvPicPr>
          <p:cNvPr id="7" name="Изображение 6"/>
          <p:cNvPicPr>
            <a:picLocks noChangeAspect="1"/>
          </p:cNvPicPr>
          <p:nvPr/>
        </p:nvPicPr>
        <p:blipFill>
          <a:blip r:embed="rId4" cstate="print">
            <a:alphaModFix/>
            <a:duotone>
              <a:prstClr val="black"/>
              <a:schemeClr val="tx2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627413" y="4388356"/>
            <a:ext cx="1770138" cy="495981"/>
          </a:xfrm>
          <a:prstGeom prst="rect">
            <a:avLst/>
          </a:prstGeom>
        </p:spPr>
      </p:pic>
      <p:pic>
        <p:nvPicPr>
          <p:cNvPr id="8" name="Изображение 7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2874224" y="2694665"/>
            <a:ext cx="1932973" cy="571928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5483633" y="2713663"/>
            <a:ext cx="3417617" cy="11041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ru-RU" sz="825" b="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607219" indent="-205979">
              <a:spcBef>
                <a:spcPts val="450"/>
              </a:spcBef>
              <a:buClr>
                <a:srgbClr val="00A8EA"/>
              </a:buClr>
              <a:buFont typeface="Arial" charset="0"/>
              <a:buChar char="•"/>
            </a:pPr>
            <a:r>
              <a:rPr lang="ru-RU" sz="1500" b="0" dirty="0">
                <a:latin typeface="Calibri" panose="020F0502020204030204" pitchFamily="34" charset="0"/>
                <a:cs typeface="Calibri" panose="020F0502020204030204" pitchFamily="34" charset="0"/>
              </a:rPr>
              <a:t>банковские карты</a:t>
            </a:r>
          </a:p>
          <a:p>
            <a:pPr marL="607219" indent="-205979">
              <a:spcBef>
                <a:spcPts val="450"/>
              </a:spcBef>
              <a:buClr>
                <a:srgbClr val="00A8EA"/>
              </a:buClr>
              <a:buFont typeface="Arial" charset="0"/>
              <a:buChar char="•"/>
            </a:pPr>
            <a:r>
              <a:rPr lang="ru-RU" sz="1500" b="0" dirty="0">
                <a:latin typeface="Calibri" panose="020F0502020204030204" pitchFamily="34" charset="0"/>
                <a:cs typeface="Calibri" panose="020F0502020204030204" pitchFamily="34" charset="0"/>
              </a:rPr>
              <a:t>электронные деньги</a:t>
            </a:r>
          </a:p>
          <a:p>
            <a:pPr marL="607219" indent="-205979">
              <a:spcBef>
                <a:spcPts val="450"/>
              </a:spcBef>
              <a:buClr>
                <a:srgbClr val="00A8EA"/>
              </a:buClr>
              <a:buFont typeface="Arial" charset="0"/>
              <a:buChar char="•"/>
            </a:pPr>
            <a:r>
              <a:rPr lang="ru-RU" sz="1500" b="0" dirty="0">
                <a:latin typeface="Calibri" panose="020F0502020204030204" pitchFamily="34" charset="0"/>
                <a:cs typeface="Calibri" panose="020F0502020204030204" pitchFamily="34" charset="0"/>
              </a:rPr>
              <a:t>интернет-банкинг</a:t>
            </a:r>
          </a:p>
        </p:txBody>
      </p:sp>
      <p:sp>
        <p:nvSpPr>
          <p:cNvPr id="10" name="Прямоугольник 9"/>
          <p:cNvSpPr/>
          <p:nvPr/>
        </p:nvSpPr>
        <p:spPr>
          <a:xfrm>
            <a:off x="13" y="1689884"/>
            <a:ext cx="9143999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Bef>
                <a:spcPts val="450"/>
              </a:spcBef>
              <a:spcAft>
                <a:spcPts val="450"/>
              </a:spcAft>
              <a:buClr>
                <a:srgbClr val="00A8EA"/>
              </a:buClr>
            </a:pPr>
            <a:r>
              <a:rPr lang="ru-RU" sz="1800" b="0" dirty="0">
                <a:latin typeface="Calibri" panose="020F0502020204030204" pitchFamily="34" charset="0"/>
                <a:cs typeface="Calibri" panose="020F0502020204030204" pitchFamily="34" charset="0"/>
              </a:rPr>
              <a:t>Быстрое подключение к </a:t>
            </a:r>
            <a:r>
              <a:rPr lang="en-US" sz="1800" b="0" dirty="0">
                <a:latin typeface="Calibri" panose="020F0502020204030204" pitchFamily="34" charset="0"/>
                <a:cs typeface="Calibri" panose="020F0502020204030204" pitchFamily="34" charset="0"/>
              </a:rPr>
              <a:t>CRM</a:t>
            </a:r>
          </a:p>
        </p:txBody>
      </p:sp>
      <p:pic>
        <p:nvPicPr>
          <p:cNvPr id="19" name="Изображение 18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711301" y="3533979"/>
            <a:ext cx="1724162" cy="460812"/>
          </a:xfrm>
          <a:prstGeom prst="rect">
            <a:avLst/>
          </a:prstGeom>
        </p:spPr>
      </p:pic>
      <p:pic>
        <p:nvPicPr>
          <p:cNvPr id="20" name="Изображение 19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2795953" y="3621145"/>
            <a:ext cx="2067938" cy="270211"/>
          </a:xfrm>
          <a:prstGeom prst="rect">
            <a:avLst/>
          </a:prstGeom>
        </p:spPr>
      </p:pic>
      <p:pic>
        <p:nvPicPr>
          <p:cNvPr id="22" name="Изображение 21"/>
          <p:cNvPicPr>
            <a:picLocks noChangeAspect="1"/>
          </p:cNvPicPr>
          <p:nvPr/>
        </p:nvPicPr>
        <p:blipFill>
          <a:blip r:embed="rId8" cstate="print">
            <a:duotone>
              <a:prstClr val="black"/>
              <a:schemeClr val="tx2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2760817" y="4450232"/>
            <a:ext cx="2067938" cy="372229"/>
          </a:xfrm>
          <a:prstGeom prst="rect">
            <a:avLst/>
          </a:prstGeom>
        </p:spPr>
      </p:pic>
      <p:pic>
        <p:nvPicPr>
          <p:cNvPr id="11" name="Picture 2" descr="C:\Users\filippov\Desktop\Untitled-2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58000" y="6075100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331087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457200" y="1988855"/>
            <a:ext cx="3614408" cy="36240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14313" indent="-214313" fontAlgn="base">
              <a:spcBef>
                <a:spcPts val="450"/>
              </a:spcBef>
              <a:spcAft>
                <a:spcPts val="450"/>
              </a:spcAft>
              <a:buClr>
                <a:srgbClr val="00A8EA"/>
              </a:buClr>
              <a:buFont typeface="Arial" charset="0"/>
              <a:buChar char="•"/>
            </a:pPr>
            <a:r>
              <a:rPr lang="ru-RU" sz="1600" dirty="0">
                <a:solidFill>
                  <a:srgbClr val="000000"/>
                </a:solidFill>
                <a:latin typeface="Calibri" panose="020F0502020204030204" pitchFamily="34" charset="0"/>
                <a:ea typeface="Calibri" charset="0"/>
                <a:cs typeface="Calibri" panose="020F0502020204030204" pitchFamily="34" charset="0"/>
              </a:rPr>
              <a:t>Публичная страница для каждого счета в </a:t>
            </a:r>
            <a:r>
              <a:rPr lang="en-US" sz="1600" dirty="0">
                <a:solidFill>
                  <a:srgbClr val="000000"/>
                </a:solidFill>
                <a:latin typeface="Calibri" panose="020F0502020204030204" pitchFamily="34" charset="0"/>
                <a:ea typeface="Calibri" charset="0"/>
                <a:cs typeface="Calibri" panose="020F0502020204030204" pitchFamily="34" charset="0"/>
              </a:rPr>
              <a:t>CRM</a:t>
            </a:r>
            <a:endParaRPr lang="ru-RU" sz="1600" dirty="0">
              <a:solidFill>
                <a:srgbClr val="000000"/>
              </a:solidFill>
              <a:latin typeface="Calibri" panose="020F0502020204030204" pitchFamily="34" charset="0"/>
              <a:ea typeface="Calibri" charset="0"/>
              <a:cs typeface="Calibri" panose="020F0502020204030204" pitchFamily="34" charset="0"/>
            </a:endParaRPr>
          </a:p>
          <a:p>
            <a:pPr marL="214313" indent="-214313" fontAlgn="base">
              <a:spcBef>
                <a:spcPts val="450"/>
              </a:spcBef>
              <a:spcAft>
                <a:spcPts val="450"/>
              </a:spcAft>
              <a:buClr>
                <a:srgbClr val="00A8EA"/>
              </a:buClr>
              <a:buFont typeface="Arial" charset="0"/>
              <a:buChar char="•"/>
            </a:pPr>
            <a:r>
              <a:rPr lang="ru-RU" sz="1600" dirty="0">
                <a:solidFill>
                  <a:srgbClr val="000000"/>
                </a:solidFill>
                <a:latin typeface="Calibri" panose="020F0502020204030204" pitchFamily="34" charset="0"/>
                <a:ea typeface="Calibri" charset="0"/>
                <a:cs typeface="Calibri" panose="020F0502020204030204" pitchFamily="34" charset="0"/>
              </a:rPr>
              <a:t>Онлайн-оплата счетов в </a:t>
            </a:r>
            <a:r>
              <a:rPr lang="en-US" sz="1600" dirty="0">
                <a:solidFill>
                  <a:srgbClr val="000000"/>
                </a:solidFill>
                <a:latin typeface="Calibri" panose="020F0502020204030204" pitchFamily="34" charset="0"/>
                <a:ea typeface="Calibri" charset="0"/>
                <a:cs typeface="Calibri" panose="020F0502020204030204" pitchFamily="34" charset="0"/>
              </a:rPr>
              <a:t>CRM </a:t>
            </a:r>
          </a:p>
          <a:p>
            <a:pPr marL="214313" indent="-214313" fontAlgn="base">
              <a:spcBef>
                <a:spcPts val="450"/>
              </a:spcBef>
              <a:spcAft>
                <a:spcPts val="450"/>
              </a:spcAft>
              <a:buClr>
                <a:srgbClr val="00A8EA"/>
              </a:buClr>
              <a:buFont typeface="Arial" charset="0"/>
              <a:buChar char="•"/>
            </a:pPr>
            <a:r>
              <a:rPr lang="ru-RU" sz="1600" dirty="0">
                <a:solidFill>
                  <a:srgbClr val="000000"/>
                </a:solidFill>
                <a:latin typeface="Calibri" panose="020F0502020204030204" pitchFamily="34" charset="0"/>
                <a:ea typeface="Calibri" charset="0"/>
                <a:cs typeface="Calibri" panose="020F0502020204030204" pitchFamily="34" charset="0"/>
              </a:rPr>
              <a:t>Быстрое подключение ПС к CRM </a:t>
            </a:r>
            <a:r>
              <a:rPr lang="ru-RU" sz="1600" dirty="0" err="1">
                <a:solidFill>
                  <a:srgbClr val="000000"/>
                </a:solidFill>
                <a:latin typeface="Calibri" panose="020F0502020204030204" pitchFamily="34" charset="0"/>
                <a:ea typeface="Calibri" charset="0"/>
                <a:cs typeface="Calibri" panose="020F0502020204030204" pitchFamily="34" charset="0"/>
              </a:rPr>
              <a:t>Яндекс.Касса</a:t>
            </a:r>
            <a:r>
              <a:rPr lang="ru-RU" sz="1600" dirty="0">
                <a:solidFill>
                  <a:srgbClr val="000000"/>
                </a:solidFill>
                <a:latin typeface="Calibri" panose="020F0502020204030204" pitchFamily="34" charset="0"/>
                <a:ea typeface="Calibri" charset="0"/>
                <a:cs typeface="Calibri" panose="020F0502020204030204" pitchFamily="34" charset="0"/>
              </a:rPr>
              <a:t>, </a:t>
            </a:r>
            <a:r>
              <a:rPr lang="ru-RU" sz="1600" dirty="0" err="1">
                <a:solidFill>
                  <a:srgbClr val="000000"/>
                </a:solidFill>
                <a:latin typeface="Calibri" panose="020F0502020204030204" pitchFamily="34" charset="0"/>
                <a:ea typeface="Calibri" charset="0"/>
                <a:cs typeface="Calibri" panose="020F0502020204030204" pitchFamily="34" charset="0"/>
              </a:rPr>
              <a:t>АльфаКлик</a:t>
            </a:r>
            <a:r>
              <a:rPr lang="ru-RU" sz="1600" dirty="0">
                <a:solidFill>
                  <a:srgbClr val="000000"/>
                </a:solidFill>
                <a:latin typeface="Calibri" panose="020F0502020204030204" pitchFamily="34" charset="0"/>
                <a:ea typeface="Calibri" charset="0"/>
                <a:cs typeface="Calibri" panose="020F0502020204030204" pitchFamily="34" charset="0"/>
              </a:rPr>
              <a:t>, </a:t>
            </a:r>
            <a:r>
              <a:rPr lang="en-US" sz="160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PayPal,</a:t>
            </a:r>
            <a:r>
              <a:rPr lang="ru-RU" sz="160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600" dirty="0" err="1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Authorize.net</a:t>
            </a:r>
            <a:endParaRPr lang="ru-RU" sz="1600" dirty="0">
              <a:solidFill>
                <a:srgbClr val="0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07169" fontAlgn="base">
              <a:spcBef>
                <a:spcPct val="0"/>
              </a:spcBef>
              <a:spcAft>
                <a:spcPts val="450"/>
              </a:spcAft>
              <a:buClr>
                <a:srgbClr val="00A8EA"/>
              </a:buClr>
            </a:pPr>
            <a:r>
              <a:rPr lang="ru-RU" sz="160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скоро: </a:t>
            </a:r>
            <a:r>
              <a:rPr lang="ru-RU" sz="1600" dirty="0" err="1">
                <a:solidFill>
                  <a:srgbClr val="000000"/>
                </a:solidFill>
                <a:latin typeface="Calibri" panose="020F0502020204030204" pitchFamily="34" charset="0"/>
                <a:ea typeface="Calibri" charset="0"/>
                <a:cs typeface="Calibri" panose="020F0502020204030204" pitchFamily="34" charset="0"/>
              </a:rPr>
              <a:t>СбербанкОнлайн</a:t>
            </a:r>
            <a:r>
              <a:rPr lang="ru-RU" sz="1600" dirty="0">
                <a:solidFill>
                  <a:srgbClr val="000000"/>
                </a:solidFill>
                <a:latin typeface="Calibri" panose="020F0502020204030204" pitchFamily="34" charset="0"/>
                <a:ea typeface="Calibri" charset="0"/>
                <a:cs typeface="Calibri" panose="020F0502020204030204" pitchFamily="34" charset="0"/>
              </a:rPr>
              <a:t>, </a:t>
            </a:r>
            <a:r>
              <a:rPr lang="ru-RU" sz="1600" dirty="0" err="1">
                <a:solidFill>
                  <a:srgbClr val="000000"/>
                </a:solidFill>
                <a:latin typeface="Calibri" panose="020F0502020204030204" pitchFamily="34" charset="0"/>
                <a:ea typeface="Calibri" charset="0"/>
                <a:cs typeface="Calibri" panose="020F0502020204030204" pitchFamily="34" charset="0"/>
              </a:rPr>
              <a:t>Приватбанк</a:t>
            </a:r>
            <a:r>
              <a:rPr lang="ru-RU" sz="1600" dirty="0">
                <a:solidFill>
                  <a:srgbClr val="000000"/>
                </a:solidFill>
                <a:latin typeface="Calibri" panose="020F0502020204030204" pitchFamily="34" charset="0"/>
                <a:ea typeface="Calibri" charset="0"/>
                <a:cs typeface="Calibri" panose="020F0502020204030204" pitchFamily="34" charset="0"/>
              </a:rPr>
              <a:t> </a:t>
            </a:r>
            <a:endParaRPr lang="ru-RU" sz="1600" i="1" dirty="0">
              <a:solidFill>
                <a:srgbClr val="F42C8B"/>
              </a:solidFill>
              <a:latin typeface="Calibri" panose="020F0502020204030204" pitchFamily="34" charset="0"/>
              <a:ea typeface="Calibri" charset="0"/>
              <a:cs typeface="Calibri" panose="020F0502020204030204" pitchFamily="34" charset="0"/>
            </a:endParaRPr>
          </a:p>
          <a:p>
            <a:pPr marL="214313" indent="-214313" fontAlgn="base">
              <a:spcBef>
                <a:spcPts val="450"/>
              </a:spcBef>
              <a:spcAft>
                <a:spcPts val="450"/>
              </a:spcAft>
              <a:buClr>
                <a:srgbClr val="00A8EA"/>
              </a:buClr>
              <a:buFont typeface="Arial" charset="0"/>
              <a:buChar char="•"/>
            </a:pPr>
            <a:r>
              <a:rPr lang="ru-RU" sz="1600" dirty="0">
                <a:solidFill>
                  <a:srgbClr val="000000"/>
                </a:solidFill>
                <a:latin typeface="Calibri" panose="020F0502020204030204" pitchFamily="34" charset="0"/>
                <a:ea typeface="Calibri" charset="0"/>
                <a:cs typeface="Calibri" panose="020F0502020204030204" pitchFamily="34" charset="0"/>
              </a:rPr>
              <a:t>Автоматическое получение статуса оплаты в </a:t>
            </a:r>
            <a:r>
              <a:rPr lang="en-US" sz="1600" dirty="0">
                <a:solidFill>
                  <a:srgbClr val="000000"/>
                </a:solidFill>
                <a:latin typeface="Calibri" panose="020F0502020204030204" pitchFamily="34" charset="0"/>
                <a:ea typeface="Calibri" charset="0"/>
                <a:cs typeface="Calibri" panose="020F0502020204030204" pitchFamily="34" charset="0"/>
              </a:rPr>
              <a:t>CRM</a:t>
            </a:r>
            <a:r>
              <a:rPr lang="ru-RU" sz="1600" dirty="0">
                <a:solidFill>
                  <a:srgbClr val="000000"/>
                </a:solidFill>
                <a:latin typeface="Calibri" panose="020F0502020204030204" pitchFamily="34" charset="0"/>
                <a:ea typeface="Calibri" charset="0"/>
                <a:cs typeface="Calibri" panose="020F0502020204030204" pitchFamily="34" charset="0"/>
              </a:rPr>
              <a:t> </a:t>
            </a:r>
            <a:endParaRPr lang="ru-RU" sz="1600" i="1" dirty="0">
              <a:solidFill>
                <a:srgbClr val="000000"/>
              </a:solidFill>
              <a:latin typeface="Calibri" panose="020F0502020204030204" pitchFamily="34" charset="0"/>
              <a:ea typeface="Calibri" charset="0"/>
              <a:cs typeface="Calibri" panose="020F0502020204030204" pitchFamily="34" charset="0"/>
            </a:endParaRPr>
          </a:p>
          <a:p>
            <a:pPr marL="214313" indent="-214313" fontAlgn="base">
              <a:spcBef>
                <a:spcPts val="450"/>
              </a:spcBef>
              <a:spcAft>
                <a:spcPts val="450"/>
              </a:spcAft>
              <a:buClr>
                <a:srgbClr val="00A8EA"/>
              </a:buClr>
              <a:buFont typeface="Arial" charset="0"/>
              <a:buChar char="•"/>
            </a:pPr>
            <a:r>
              <a:rPr lang="ru-RU" sz="1600" dirty="0">
                <a:solidFill>
                  <a:srgbClr val="000000"/>
                </a:solidFill>
                <a:latin typeface="Calibri" panose="020F0502020204030204" pitchFamily="34" charset="0"/>
                <a:ea typeface="Calibri" charset="0"/>
                <a:cs typeface="Calibri" panose="020F0502020204030204" pitchFamily="34" charset="0"/>
              </a:rPr>
              <a:t>Подключение онлайн-чата на страницу счета  (с </a:t>
            </a:r>
            <a:r>
              <a:rPr lang="ru-RU" sz="1600" dirty="0" err="1">
                <a:solidFill>
                  <a:srgbClr val="000000"/>
                </a:solidFill>
                <a:latin typeface="Calibri" panose="020F0502020204030204" pitchFamily="34" charset="0"/>
                <a:ea typeface="Calibri" charset="0"/>
                <a:cs typeface="Calibri" panose="020F0502020204030204" pitchFamily="34" charset="0"/>
              </a:rPr>
              <a:t>автовыбором</a:t>
            </a:r>
            <a:r>
              <a:rPr lang="ru-RU" sz="1600" dirty="0">
                <a:solidFill>
                  <a:srgbClr val="000000"/>
                </a:solidFill>
                <a:latin typeface="Calibri" panose="020F0502020204030204" pitchFamily="34" charset="0"/>
                <a:ea typeface="Calibri" charset="0"/>
                <a:cs typeface="Calibri" panose="020F0502020204030204" pitchFamily="34" charset="0"/>
              </a:rPr>
              <a:t> ответственного)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3" y="962152"/>
            <a:ext cx="9143999" cy="830948"/>
          </a:xfrm>
          <a:prstGeom prst="rect">
            <a:avLst/>
          </a:prstGeom>
          <a:solidFill>
            <a:schemeClr val="bg1"/>
          </a:solidFill>
        </p:spPr>
        <p:txBody>
          <a:bodyPr wrap="square" lIns="91392" tIns="45696" rIns="91392" bIns="45696">
            <a:spAutoFit/>
          </a:bodyPr>
          <a:lstStyle>
            <a:defPPr>
              <a:defRPr lang="ru-RU"/>
            </a:defPPr>
            <a:lvl1pPr algn="ctr" defTabSz="913425">
              <a:lnSpc>
                <a:spcPct val="150000"/>
              </a:lnSpc>
              <a:buClr>
                <a:prstClr val="white"/>
              </a:buClr>
              <a:defRPr sz="4267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ru-RU" sz="3200" dirty="0"/>
              <a:t>Счета онлайн в Битрикс24</a:t>
            </a:r>
          </a:p>
        </p:txBody>
      </p:sp>
      <p:grpSp>
        <p:nvGrpSpPr>
          <p:cNvPr id="2" name="Группа 1"/>
          <p:cNvGrpSpPr/>
          <p:nvPr/>
        </p:nvGrpSpPr>
        <p:grpSpPr>
          <a:xfrm>
            <a:off x="4191000" y="2224152"/>
            <a:ext cx="4592168" cy="2917709"/>
            <a:chOff x="5862281" y="1567546"/>
            <a:chExt cx="6122890" cy="3890279"/>
          </a:xfrm>
        </p:grpSpPr>
        <p:sp>
          <p:nvSpPr>
            <p:cNvPr id="8" name="Прямоугольник 7"/>
            <p:cNvSpPr/>
            <p:nvPr/>
          </p:nvSpPr>
          <p:spPr>
            <a:xfrm>
              <a:off x="5862281" y="1567546"/>
              <a:ext cx="6122890" cy="3890279"/>
            </a:xfrm>
            <a:prstGeom prst="rect">
              <a:avLst/>
            </a:prstGeom>
            <a:noFill/>
            <a:ln w="19050">
              <a:solidFill>
                <a:srgbClr val="66CC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ru-RU" sz="900" b="1">
                <a:solidFill>
                  <a:srgbClr val="FFFFFF"/>
                </a:solidFill>
              </a:endParaRPr>
            </a:p>
          </p:txBody>
        </p:sp>
        <p:pic>
          <p:nvPicPr>
            <p:cNvPr id="9" name="Изображение 8"/>
            <p:cNvPicPr>
              <a:picLocks noChangeAspect="1"/>
            </p:cNvPicPr>
            <p:nvPr/>
          </p:nvPicPr>
          <p:blipFill rotWithShape="1">
            <a:blip r:embed="rId2" cstate="print"/>
            <a:srcRect l="3112" t="2521" r="3599" b="9146"/>
            <a:stretch/>
          </p:blipFill>
          <p:spPr>
            <a:xfrm>
              <a:off x="5972198" y="1677472"/>
              <a:ext cx="5935071" cy="3666053"/>
            </a:xfrm>
            <a:prstGeom prst="rect">
              <a:avLst/>
            </a:prstGeom>
          </p:spPr>
        </p:pic>
      </p:grpSp>
      <p:pic>
        <p:nvPicPr>
          <p:cNvPr id="10" name="Picture 2" descr="C:\Users\filippov\Desktop\Untitled-2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58000" y="6075100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3666457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966717" y="3301301"/>
            <a:ext cx="5584372" cy="12721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14313" indent="-214313" fontAlgn="base">
              <a:spcBef>
                <a:spcPts val="450"/>
              </a:spcBef>
              <a:spcAft>
                <a:spcPct val="0"/>
              </a:spcAft>
              <a:buClr>
                <a:srgbClr val="00A8EA"/>
              </a:buClr>
              <a:buFont typeface="Arial" charset="0"/>
              <a:buChar char="•"/>
            </a:pPr>
            <a:r>
              <a:rPr lang="ru-RU" sz="120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Подключение к </a:t>
            </a:r>
            <a:r>
              <a:rPr lang="en-US" sz="120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CRM</a:t>
            </a:r>
            <a:r>
              <a:rPr lang="ru-RU" sz="120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почтового ящика для каждого сотрудника (</a:t>
            </a:r>
            <a:r>
              <a:rPr lang="en-US" sz="120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IMAP)</a:t>
            </a:r>
            <a:endParaRPr lang="ru-RU" sz="1200" dirty="0">
              <a:solidFill>
                <a:srgbClr val="0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14313" indent="-214313" fontAlgn="base">
              <a:spcBef>
                <a:spcPts val="450"/>
              </a:spcBef>
              <a:spcAft>
                <a:spcPct val="0"/>
              </a:spcAft>
              <a:buClr>
                <a:srgbClr val="00A8EA"/>
              </a:buClr>
              <a:buFont typeface="Arial" charset="0"/>
              <a:buChar char="•"/>
            </a:pPr>
            <a:r>
              <a:rPr lang="ru-RU" sz="120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Трекинг входящих и исходящих писем в </a:t>
            </a:r>
            <a:r>
              <a:rPr lang="en-US" sz="120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CRM</a:t>
            </a:r>
            <a:r>
              <a:rPr lang="ru-RU" sz="120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endParaRPr lang="en-US" sz="1200" dirty="0">
              <a:solidFill>
                <a:srgbClr val="0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14313" indent="-214313" fontAlgn="base">
              <a:spcBef>
                <a:spcPts val="450"/>
              </a:spcBef>
              <a:spcAft>
                <a:spcPct val="0"/>
              </a:spcAft>
              <a:buClr>
                <a:srgbClr val="00A8EA"/>
              </a:buClr>
              <a:buFont typeface="Arial" charset="0"/>
              <a:buChar char="•"/>
            </a:pPr>
            <a:r>
              <a:rPr lang="ru-RU" sz="120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Автоматическое создание </a:t>
            </a:r>
            <a:r>
              <a:rPr lang="ru-RU" sz="1200" dirty="0" err="1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лидов</a:t>
            </a:r>
            <a:r>
              <a:rPr lang="ru-RU" sz="120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по новым входящим и исходящим письмам</a:t>
            </a:r>
          </a:p>
          <a:p>
            <a:pPr marL="214313" indent="-214313" fontAlgn="base">
              <a:spcBef>
                <a:spcPts val="450"/>
              </a:spcBef>
              <a:spcAft>
                <a:spcPct val="0"/>
              </a:spcAft>
              <a:buClr>
                <a:srgbClr val="00A8EA"/>
              </a:buClr>
              <a:buFont typeface="Arial" charset="0"/>
              <a:buChar char="•"/>
            </a:pPr>
            <a:r>
              <a:rPr lang="ru-RU" sz="120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Сохранение переписки с известными контактами в карточке клиента</a:t>
            </a:r>
          </a:p>
          <a:p>
            <a:pPr marL="214313" indent="-214313" fontAlgn="base">
              <a:spcBef>
                <a:spcPts val="450"/>
              </a:spcBef>
              <a:spcAft>
                <a:spcPct val="0"/>
              </a:spcAft>
              <a:buClr>
                <a:srgbClr val="00A8EA"/>
              </a:buClr>
              <a:buFont typeface="Arial" charset="0"/>
              <a:buChar char="•"/>
            </a:pPr>
            <a:r>
              <a:rPr lang="ru-RU" sz="120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Ящики </a:t>
            </a:r>
            <a:r>
              <a:rPr lang="en-US" sz="120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@bitrix24 </a:t>
            </a:r>
            <a:r>
              <a:rPr lang="ru-RU" sz="120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и со своим доменом подключаются к </a:t>
            </a:r>
            <a:r>
              <a:rPr lang="en-US" sz="120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CRM </a:t>
            </a:r>
            <a:r>
              <a:rPr lang="ru-RU" sz="120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автоматически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5281" y="570428"/>
            <a:ext cx="9143999" cy="830948"/>
          </a:xfrm>
          <a:prstGeom prst="rect">
            <a:avLst/>
          </a:prstGeom>
          <a:solidFill>
            <a:schemeClr val="bg1"/>
          </a:solidFill>
        </p:spPr>
        <p:txBody>
          <a:bodyPr wrap="square" lIns="91392" tIns="45696" rIns="91392" bIns="45696">
            <a:spAutoFit/>
          </a:bodyPr>
          <a:lstStyle>
            <a:defPPr>
              <a:defRPr lang="ru-RU"/>
            </a:defPPr>
            <a:lvl1pPr algn="ctr" defTabSz="913425">
              <a:lnSpc>
                <a:spcPct val="150000"/>
              </a:lnSpc>
              <a:buClr>
                <a:prstClr val="white"/>
              </a:buClr>
              <a:defRPr sz="4267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sz="3200" dirty="0"/>
              <a:t>Email</a:t>
            </a:r>
            <a:r>
              <a:rPr lang="ru-RU" sz="3200" dirty="0"/>
              <a:t>-</a:t>
            </a:r>
            <a:r>
              <a:rPr lang="ru-RU" sz="3200" dirty="0" err="1"/>
              <a:t>трекер</a:t>
            </a:r>
            <a:r>
              <a:rPr lang="ru-RU" sz="3200" dirty="0"/>
              <a:t> в </a:t>
            </a:r>
            <a:r>
              <a:rPr lang="en-US" sz="3200" dirty="0"/>
              <a:t>CRM</a:t>
            </a:r>
            <a:endParaRPr lang="ru-RU" sz="3200" dirty="0"/>
          </a:p>
        </p:txBody>
      </p:sp>
      <p:sp>
        <p:nvSpPr>
          <p:cNvPr id="8" name="Прямоугольник 7"/>
          <p:cNvSpPr/>
          <p:nvPr/>
        </p:nvSpPr>
        <p:spPr>
          <a:xfrm>
            <a:off x="89676" y="1229768"/>
            <a:ext cx="9143999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ru-RU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Вы работаете в своей почтовой программе – Битрик24.CRM все заполняет </a:t>
            </a:r>
            <a:r>
              <a:rPr lang="ru-RU" dirty="0" smtClean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сама</a:t>
            </a:r>
            <a:endParaRPr lang="ru-RU" dirty="0">
              <a:solidFill>
                <a:srgbClr val="0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9" name="Прямоугольник 8"/>
          <p:cNvSpPr/>
          <p:nvPr/>
        </p:nvSpPr>
        <p:spPr>
          <a:xfrm>
            <a:off x="914400" y="4867622"/>
            <a:ext cx="768900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ru-RU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В </a:t>
            </a:r>
            <a:r>
              <a:rPr lang="en-US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CRM </a:t>
            </a:r>
            <a:r>
              <a:rPr lang="ru-RU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вся переписка с клиентами по электронной почте сохраняется в истории. Даже если сотрудник уволится, информация останется в </a:t>
            </a:r>
            <a:r>
              <a:rPr lang="en-US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CRM</a:t>
            </a:r>
            <a:r>
              <a:rPr lang="ru-RU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. </a:t>
            </a:r>
          </a:p>
        </p:txBody>
      </p:sp>
      <p:pic>
        <p:nvPicPr>
          <p:cNvPr id="11" name="Изображение 10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173994" y="2443552"/>
            <a:ext cx="1976034" cy="544181"/>
          </a:xfrm>
          <a:prstGeom prst="rect">
            <a:avLst/>
          </a:prstGeom>
        </p:spPr>
      </p:pic>
      <p:pic>
        <p:nvPicPr>
          <p:cNvPr id="12" name="Изображение 11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474560" y="2316543"/>
            <a:ext cx="768444" cy="768444"/>
          </a:xfrm>
          <a:prstGeom prst="rect">
            <a:avLst/>
          </a:prstGeom>
        </p:spPr>
      </p:pic>
      <p:pic>
        <p:nvPicPr>
          <p:cNvPr id="14" name="Изображение 13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637276" y="2427061"/>
            <a:ext cx="570374" cy="570375"/>
          </a:xfrm>
          <a:prstGeom prst="rect">
            <a:avLst/>
          </a:prstGeom>
        </p:spPr>
      </p:pic>
      <p:pic>
        <p:nvPicPr>
          <p:cNvPr id="15" name="Изображение 14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694912" y="2596456"/>
            <a:ext cx="1284193" cy="328573"/>
          </a:xfrm>
          <a:prstGeom prst="rect">
            <a:avLst/>
          </a:prstGeom>
        </p:spPr>
      </p:pic>
      <p:pic>
        <p:nvPicPr>
          <p:cNvPr id="16" name="Изображение 15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5567052" y="2466925"/>
            <a:ext cx="768444" cy="587635"/>
          </a:xfrm>
          <a:prstGeom prst="rect">
            <a:avLst/>
          </a:prstGeom>
        </p:spPr>
      </p:pic>
      <p:pic>
        <p:nvPicPr>
          <p:cNvPr id="13" name="Picture 2" descr="C:\Users\filippov\Desktop\Untitled-2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58000" y="6075100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1665969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Прямоугольник 15"/>
          <p:cNvSpPr/>
          <p:nvPr/>
        </p:nvSpPr>
        <p:spPr>
          <a:xfrm>
            <a:off x="13" y="1608680"/>
            <a:ext cx="9143999" cy="5539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ru-RU" sz="1500" dirty="0">
                <a:solidFill>
                  <a:srgbClr val="353535"/>
                </a:solidFill>
                <a:latin typeface="Calibri" charset="0"/>
                <a:ea typeface="Calibri" charset="0"/>
                <a:cs typeface="Calibri" charset="0"/>
              </a:rPr>
              <a:t>1С-трекер работает незаметно для вас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ru-RU" sz="1500" dirty="0">
                <a:solidFill>
                  <a:srgbClr val="353535"/>
                </a:solidFill>
                <a:latin typeface="Calibri" charset="0"/>
                <a:ea typeface="Calibri" charset="0"/>
                <a:cs typeface="Calibri" charset="0"/>
              </a:rPr>
              <a:t>связывает офлайн-продажи с онлайн-</a:t>
            </a:r>
            <a:r>
              <a:rPr lang="en-US" sz="1500" dirty="0">
                <a:solidFill>
                  <a:srgbClr val="353535"/>
                </a:solidFill>
                <a:latin typeface="Calibri" charset="0"/>
                <a:ea typeface="Calibri" charset="0"/>
                <a:cs typeface="Calibri" charset="0"/>
              </a:rPr>
              <a:t>CRM </a:t>
            </a:r>
            <a:r>
              <a:rPr lang="ru-RU" sz="1500" dirty="0">
                <a:solidFill>
                  <a:srgbClr val="353535"/>
                </a:solidFill>
                <a:latin typeface="Calibri" charset="0"/>
                <a:ea typeface="Calibri" charset="0"/>
                <a:cs typeface="Calibri" charset="0"/>
              </a:rPr>
              <a:t>в режиме реального </a:t>
            </a:r>
            <a:r>
              <a:rPr lang="ru-RU" sz="1500" dirty="0" smtClean="0">
                <a:solidFill>
                  <a:srgbClr val="353535"/>
                </a:solidFill>
                <a:latin typeface="Calibri" charset="0"/>
                <a:ea typeface="Calibri" charset="0"/>
                <a:cs typeface="Calibri" charset="0"/>
              </a:rPr>
              <a:t>времени </a:t>
            </a:r>
            <a:endParaRPr lang="ru-RU" sz="1500" dirty="0">
              <a:solidFill>
                <a:srgbClr val="353535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sp>
        <p:nvSpPr>
          <p:cNvPr id="4" name="Прямоугольник 3"/>
          <p:cNvSpPr/>
          <p:nvPr/>
        </p:nvSpPr>
        <p:spPr>
          <a:xfrm>
            <a:off x="4098040" y="2743215"/>
            <a:ext cx="4558187" cy="245195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14313" lvl="1" indent="-214313" fontAlgn="base">
              <a:spcBef>
                <a:spcPts val="450"/>
              </a:spcBef>
              <a:spcAft>
                <a:spcPts val="450"/>
              </a:spcAft>
              <a:buClr>
                <a:srgbClr val="00A8EA"/>
              </a:buClr>
              <a:buFont typeface="Arial" charset="0"/>
              <a:buChar char="•"/>
            </a:pPr>
            <a:r>
              <a:rPr lang="ru-RU" sz="1200" dirty="0">
                <a:solidFill>
                  <a:srgbClr val="353535"/>
                </a:solidFill>
                <a:latin typeface="Calibri" charset="0"/>
                <a:ea typeface="Calibri" charset="0"/>
                <a:cs typeface="Calibri" charset="0"/>
              </a:rPr>
              <a:t>Быстрое и простое подключение 1С к Битрикс24</a:t>
            </a:r>
            <a:r>
              <a:rPr lang="en-US" sz="1200" dirty="0">
                <a:solidFill>
                  <a:srgbClr val="353535"/>
                </a:solidFill>
                <a:latin typeface="Calibri" charset="0"/>
                <a:ea typeface="Calibri" charset="0"/>
                <a:cs typeface="Calibri" charset="0"/>
              </a:rPr>
              <a:t>.CRM</a:t>
            </a:r>
            <a:endParaRPr lang="ru-RU" sz="1200" dirty="0">
              <a:solidFill>
                <a:srgbClr val="353535"/>
              </a:solidFill>
              <a:latin typeface="Calibri" charset="0"/>
              <a:ea typeface="Calibri" charset="0"/>
              <a:cs typeface="Calibri" charset="0"/>
            </a:endParaRPr>
          </a:p>
          <a:p>
            <a:pPr marL="214313" lvl="1" indent="-214313" fontAlgn="base">
              <a:spcBef>
                <a:spcPts val="450"/>
              </a:spcBef>
              <a:spcAft>
                <a:spcPts val="450"/>
              </a:spcAft>
              <a:buClr>
                <a:srgbClr val="00A8EA"/>
              </a:buClr>
              <a:buFont typeface="Arial" charset="0"/>
              <a:buChar char="•"/>
            </a:pPr>
            <a:r>
              <a:rPr lang="ru-RU" sz="1200" dirty="0">
                <a:solidFill>
                  <a:srgbClr val="353535"/>
                </a:solidFill>
                <a:latin typeface="Calibri" charset="0"/>
                <a:ea typeface="Calibri" charset="0"/>
                <a:cs typeface="Calibri" charset="0"/>
              </a:rPr>
              <a:t>Выгрузка всей истории продаж и клиентов из 1С:Управление торговлей, 1С:</a:t>
            </a:r>
            <a:r>
              <a:rPr lang="en-US" sz="1200" dirty="0">
                <a:solidFill>
                  <a:srgbClr val="353535"/>
                </a:solidFill>
                <a:latin typeface="Calibri" charset="0"/>
                <a:ea typeface="Calibri" charset="0"/>
                <a:cs typeface="Calibri" charset="0"/>
              </a:rPr>
              <a:t>ERP</a:t>
            </a:r>
            <a:r>
              <a:rPr lang="ru-RU" sz="1200" dirty="0">
                <a:solidFill>
                  <a:srgbClr val="353535"/>
                </a:solidFill>
                <a:latin typeface="Calibri" charset="0"/>
                <a:ea typeface="Calibri" charset="0"/>
                <a:cs typeface="Calibri" charset="0"/>
              </a:rPr>
              <a:t> и всех торговых систем на платформе 1С:Предприятие</a:t>
            </a:r>
          </a:p>
          <a:p>
            <a:pPr marL="214313" indent="-214313" fontAlgn="base">
              <a:spcBef>
                <a:spcPts val="450"/>
              </a:spcBef>
              <a:spcAft>
                <a:spcPts val="450"/>
              </a:spcAft>
              <a:buClr>
                <a:srgbClr val="00A8EA"/>
              </a:buClr>
              <a:buFont typeface="Arial" charset="0"/>
              <a:buChar char="•"/>
            </a:pPr>
            <a:r>
              <a:rPr lang="ru-RU" sz="1200" dirty="0">
                <a:solidFill>
                  <a:srgbClr val="353535"/>
                </a:solidFill>
                <a:latin typeface="Calibri" charset="0"/>
                <a:ea typeface="Calibri" charset="0"/>
                <a:cs typeface="Calibri" charset="0"/>
              </a:rPr>
              <a:t>Выгрузка любых документов и клиентов из 1С:Бухгалтерии и всех учетных систем на платформе 1С:Предприятие (название, номер, сумму, ответственного, ссылку на документ в 1С)</a:t>
            </a:r>
          </a:p>
          <a:p>
            <a:pPr marL="214313" indent="-214313" fontAlgn="base">
              <a:spcBef>
                <a:spcPts val="450"/>
              </a:spcBef>
              <a:spcAft>
                <a:spcPts val="450"/>
              </a:spcAft>
              <a:buClr>
                <a:srgbClr val="00A8EA"/>
              </a:buClr>
              <a:buFont typeface="Arial" charset="0"/>
              <a:buChar char="•"/>
            </a:pPr>
            <a:r>
              <a:rPr lang="ru-RU" sz="1200" dirty="0">
                <a:solidFill>
                  <a:srgbClr val="353535"/>
                </a:solidFill>
                <a:latin typeface="Calibri" charset="0"/>
                <a:ea typeface="Calibri" charset="0"/>
                <a:cs typeface="Calibri" charset="0"/>
              </a:rPr>
              <a:t>Идентификация клиента и поиск дубликатов по ФИО, телефону, </a:t>
            </a:r>
            <a:r>
              <a:rPr lang="en-US" sz="1200" dirty="0">
                <a:solidFill>
                  <a:srgbClr val="353535"/>
                </a:solidFill>
                <a:latin typeface="Calibri" charset="0"/>
                <a:ea typeface="Calibri" charset="0"/>
                <a:cs typeface="Calibri" charset="0"/>
              </a:rPr>
              <a:t>email</a:t>
            </a:r>
            <a:r>
              <a:rPr lang="ru-RU" sz="1200" dirty="0">
                <a:solidFill>
                  <a:srgbClr val="353535"/>
                </a:solidFill>
                <a:latin typeface="Calibri" charset="0"/>
                <a:ea typeface="Calibri" charset="0"/>
                <a:cs typeface="Calibri" charset="0"/>
              </a:rPr>
              <a:t>, идентификатору контрагента</a:t>
            </a:r>
          </a:p>
          <a:p>
            <a:pPr marL="214313" indent="-214313" fontAlgn="base">
              <a:spcBef>
                <a:spcPts val="450"/>
              </a:spcBef>
              <a:spcAft>
                <a:spcPts val="450"/>
              </a:spcAft>
              <a:buClr>
                <a:srgbClr val="00A8EA"/>
              </a:buClr>
              <a:buFont typeface="Arial" charset="0"/>
              <a:buChar char="•"/>
            </a:pPr>
            <a:r>
              <a:rPr lang="ru-RU" sz="1200" dirty="0">
                <a:solidFill>
                  <a:srgbClr val="353535"/>
                </a:solidFill>
                <a:latin typeface="Calibri" charset="0"/>
                <a:ea typeface="Calibri" charset="0"/>
                <a:cs typeface="Calibri" charset="0"/>
              </a:rPr>
              <a:t>Подключение любого количества 1С к одному Битрикс24 </a:t>
            </a:r>
            <a:r>
              <a:rPr lang="en-US" sz="1200" dirty="0">
                <a:solidFill>
                  <a:srgbClr val="353535"/>
                </a:solidFill>
                <a:latin typeface="Calibri" charset="0"/>
                <a:ea typeface="Calibri" charset="0"/>
                <a:cs typeface="Calibri" charset="0"/>
              </a:rPr>
              <a:t> </a:t>
            </a:r>
            <a:endParaRPr lang="ru-RU" sz="1200" dirty="0">
              <a:solidFill>
                <a:srgbClr val="353535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13" y="861521"/>
            <a:ext cx="9143999" cy="830948"/>
          </a:xfrm>
          <a:prstGeom prst="rect">
            <a:avLst/>
          </a:prstGeom>
          <a:solidFill>
            <a:schemeClr val="bg1"/>
          </a:solidFill>
        </p:spPr>
        <p:txBody>
          <a:bodyPr wrap="square" lIns="91392" tIns="45696" rIns="91392" bIns="45696">
            <a:spAutoFit/>
          </a:bodyPr>
          <a:lstStyle>
            <a:defPPr>
              <a:defRPr lang="ru-RU"/>
            </a:defPPr>
            <a:lvl1pPr algn="ctr" defTabSz="913425">
              <a:lnSpc>
                <a:spcPct val="150000"/>
              </a:lnSpc>
              <a:buClr>
                <a:prstClr val="white"/>
              </a:buClr>
              <a:defRPr sz="4267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ru-RU" sz="3200" dirty="0"/>
              <a:t>1С-трекер в Битрикс24.</a:t>
            </a:r>
            <a:r>
              <a:rPr lang="en-US" sz="3200" dirty="0"/>
              <a:t>CRM</a:t>
            </a:r>
            <a:endParaRPr lang="ru-RU" sz="3200" dirty="0"/>
          </a:p>
        </p:txBody>
      </p:sp>
      <p:pic>
        <p:nvPicPr>
          <p:cNvPr id="6" name="Изображение 5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20230" y="2411065"/>
            <a:ext cx="3341175" cy="3509675"/>
          </a:xfrm>
          <a:prstGeom prst="rect">
            <a:avLst/>
          </a:prstGeom>
        </p:spPr>
      </p:pic>
      <p:grpSp>
        <p:nvGrpSpPr>
          <p:cNvPr id="14" name="Группа 13"/>
          <p:cNvGrpSpPr/>
          <p:nvPr/>
        </p:nvGrpSpPr>
        <p:grpSpPr>
          <a:xfrm>
            <a:off x="376804" y="4302453"/>
            <a:ext cx="1520576" cy="1517303"/>
            <a:chOff x="1326713" y="2105353"/>
            <a:chExt cx="4396278" cy="4386816"/>
          </a:xfrm>
        </p:grpSpPr>
        <p:pic>
          <p:nvPicPr>
            <p:cNvPr id="10" name="Picture 4" descr="http://www.cintez.ru/upload/1c-buhgalterija-gosudarstvennogo-uchrezhdenija.pn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326713" y="2105353"/>
              <a:ext cx="3173631" cy="396069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1" name="Picture 6" descr="http://www.c-lan.ru/upload/medialibrary/748/7486312812374749e40fc5a3fe1938ab.pn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25491" y="3194668"/>
              <a:ext cx="3297500" cy="329750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9" name="Picture 2" descr="C:\Users\filippov\Desktop\Untitled-2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58000" y="6075100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5509840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Прямоугольник 2"/>
          <p:cNvSpPr/>
          <p:nvPr/>
        </p:nvSpPr>
        <p:spPr>
          <a:xfrm>
            <a:off x="4192903" y="2055011"/>
            <a:ext cx="4784393" cy="261097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14313" indent="-214313" fontAlgn="base">
              <a:spcBef>
                <a:spcPts val="450"/>
              </a:spcBef>
              <a:spcAft>
                <a:spcPts val="450"/>
              </a:spcAft>
              <a:buClr>
                <a:srgbClr val="00A8EA"/>
              </a:buClr>
              <a:buFont typeface="Arial" charset="0"/>
              <a:buChar char="•"/>
            </a:pPr>
            <a:r>
              <a:rPr lang="ru-RU" sz="2100" dirty="0">
                <a:solidFill>
                  <a:srgbClr val="353535"/>
                </a:solidFill>
                <a:latin typeface="Calibri" charset="0"/>
                <a:ea typeface="Calibri" charset="0"/>
                <a:cs typeface="Calibri" charset="0"/>
              </a:rPr>
              <a:t>Обогащение CRM:</a:t>
            </a:r>
            <a:r>
              <a:rPr lang="en-US" sz="2100" dirty="0">
                <a:solidFill>
                  <a:srgbClr val="353535"/>
                </a:solidFill>
                <a:latin typeface="Calibri" charset="0"/>
                <a:ea typeface="Calibri" charset="0"/>
                <a:cs typeface="Calibri" charset="0"/>
              </a:rPr>
              <a:t> </a:t>
            </a:r>
            <a:r>
              <a:rPr lang="ru-RU" sz="2100" dirty="0">
                <a:solidFill>
                  <a:srgbClr val="353535"/>
                </a:solidFill>
                <a:latin typeface="Calibri" charset="0"/>
                <a:ea typeface="Calibri" charset="0"/>
                <a:cs typeface="Calibri" charset="0"/>
              </a:rPr>
              <a:t>это дополнительный источник данных о клиенте  </a:t>
            </a:r>
          </a:p>
          <a:p>
            <a:pPr marL="214313" indent="-214313" fontAlgn="base">
              <a:spcBef>
                <a:spcPts val="450"/>
              </a:spcBef>
              <a:spcAft>
                <a:spcPts val="450"/>
              </a:spcAft>
              <a:buClr>
                <a:srgbClr val="00A8EA"/>
              </a:buClr>
              <a:buFont typeface="Arial" charset="0"/>
              <a:buChar char="•"/>
            </a:pPr>
            <a:r>
              <a:rPr lang="ru-RU" sz="2100" dirty="0">
                <a:solidFill>
                  <a:srgbClr val="353535"/>
                </a:solidFill>
                <a:latin typeface="Calibri" charset="0"/>
                <a:ea typeface="Calibri" charset="0"/>
                <a:cs typeface="Calibri" charset="0"/>
              </a:rPr>
              <a:t>Данные поступают в CRM в режиме реального времени и автоматически</a:t>
            </a:r>
          </a:p>
          <a:p>
            <a:pPr marL="214313" indent="-214313" fontAlgn="base">
              <a:spcBef>
                <a:spcPts val="450"/>
              </a:spcBef>
              <a:spcAft>
                <a:spcPts val="450"/>
              </a:spcAft>
              <a:buClr>
                <a:srgbClr val="00A8EA"/>
              </a:buClr>
              <a:buFont typeface="Arial" charset="0"/>
              <a:buChar char="•"/>
            </a:pPr>
            <a:r>
              <a:rPr lang="ru-RU" sz="2100" dirty="0">
                <a:solidFill>
                  <a:srgbClr val="353535"/>
                </a:solidFill>
                <a:latin typeface="Calibri" charset="0"/>
                <a:ea typeface="Calibri" charset="0"/>
                <a:cs typeface="Calibri" charset="0"/>
              </a:rPr>
              <a:t>У вас – полная информация о суммах покупок клиента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3" y="962152"/>
            <a:ext cx="9143999" cy="830948"/>
          </a:xfrm>
          <a:prstGeom prst="rect">
            <a:avLst/>
          </a:prstGeom>
          <a:solidFill>
            <a:schemeClr val="bg1"/>
          </a:solidFill>
        </p:spPr>
        <p:txBody>
          <a:bodyPr wrap="square" lIns="91392" tIns="45696" rIns="91392" bIns="45696">
            <a:spAutoFit/>
          </a:bodyPr>
          <a:lstStyle>
            <a:defPPr>
              <a:defRPr lang="ru-RU"/>
            </a:defPPr>
            <a:lvl1pPr algn="ctr" defTabSz="913425">
              <a:lnSpc>
                <a:spcPct val="150000"/>
              </a:lnSpc>
              <a:buClr>
                <a:prstClr val="white"/>
              </a:buClr>
              <a:defRPr sz="4267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ru-RU" sz="3200" dirty="0"/>
              <a:t>1С-трекер в Битрикс24.</a:t>
            </a:r>
            <a:r>
              <a:rPr lang="en-US" sz="3200" dirty="0"/>
              <a:t>CRM</a:t>
            </a:r>
            <a:endParaRPr lang="ru-RU" sz="3200" dirty="0"/>
          </a:p>
        </p:txBody>
      </p:sp>
      <p:sp>
        <p:nvSpPr>
          <p:cNvPr id="8" name="Прямоугольник 7"/>
          <p:cNvSpPr/>
          <p:nvPr/>
        </p:nvSpPr>
        <p:spPr>
          <a:xfrm>
            <a:off x="176689" y="5193719"/>
            <a:ext cx="9144000" cy="4154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ru-RU" sz="2100" b="1" dirty="0">
                <a:solidFill>
                  <a:srgbClr val="353535"/>
                </a:solidFill>
                <a:latin typeface="Calibri" charset="0"/>
                <a:ea typeface="Calibri" charset="0"/>
                <a:cs typeface="Calibri" charset="0"/>
              </a:rPr>
              <a:t>Все это – без дополнительных затрат денег, времени и </a:t>
            </a:r>
            <a:r>
              <a:rPr lang="ru-RU" sz="2100" b="1" dirty="0" smtClean="0">
                <a:solidFill>
                  <a:srgbClr val="353535"/>
                </a:solidFill>
                <a:latin typeface="Calibri" charset="0"/>
                <a:ea typeface="Calibri" charset="0"/>
                <a:cs typeface="Calibri" charset="0"/>
              </a:rPr>
              <a:t>сил </a:t>
            </a:r>
            <a:endParaRPr lang="ru-RU" sz="2100" b="1" dirty="0">
              <a:solidFill>
                <a:srgbClr val="000000"/>
              </a:solidFill>
            </a:endParaRPr>
          </a:p>
        </p:txBody>
      </p:sp>
      <p:grpSp>
        <p:nvGrpSpPr>
          <p:cNvPr id="5" name="Группа 4"/>
          <p:cNvGrpSpPr/>
          <p:nvPr/>
        </p:nvGrpSpPr>
        <p:grpSpPr>
          <a:xfrm>
            <a:off x="228600" y="1793116"/>
            <a:ext cx="5439182" cy="3470969"/>
            <a:chOff x="182879" y="1247930"/>
            <a:chExt cx="7537467" cy="4809972"/>
          </a:xfrm>
        </p:grpSpPr>
        <p:grpSp>
          <p:nvGrpSpPr>
            <p:cNvPr id="10" name="Группа 9"/>
            <p:cNvGrpSpPr/>
            <p:nvPr/>
          </p:nvGrpSpPr>
          <p:grpSpPr>
            <a:xfrm>
              <a:off x="182879" y="1247930"/>
              <a:ext cx="7537467" cy="4809972"/>
              <a:chOff x="0" y="252249"/>
              <a:chExt cx="9097746" cy="5805652"/>
            </a:xfrm>
          </p:grpSpPr>
          <p:pic>
            <p:nvPicPr>
              <p:cNvPr id="12" name="Изображение 11"/>
              <p:cNvPicPr>
                <a:picLocks noChangeAspect="1"/>
              </p:cNvPicPr>
              <p:nvPr/>
            </p:nvPicPr>
            <p:blipFill rotWithShape="1">
              <a:blip r:embed="rId2" cstate="print"/>
              <a:srcRect l="9620"/>
              <a:stretch/>
            </p:blipFill>
            <p:spPr>
              <a:xfrm>
                <a:off x="0" y="252249"/>
                <a:ext cx="9097746" cy="5805652"/>
              </a:xfrm>
              <a:prstGeom prst="rect">
                <a:avLst/>
              </a:prstGeom>
            </p:spPr>
          </p:pic>
          <p:pic>
            <p:nvPicPr>
              <p:cNvPr id="13" name="Рисунок 1"/>
              <p:cNvPicPr>
                <a:picLocks noChangeAspect="1"/>
              </p:cNvPicPr>
              <p:nvPr/>
            </p:nvPicPr>
            <p:blipFill rotWithShape="1">
              <a:blip r:embed="rId3" cstate="print">
                <a:extLst>
                  <a:ext uri="{BEBA8EAE-BF5A-486C-A8C5-ECC9F3942E4B}">
                    <a14:imgProps xmlns:a14="http://schemas.microsoft.com/office/drawing/2010/main" xmlns="">
                      <a14:imgLayer r:embed="rId4">
                        <a14:imgEffect>
                          <a14:colorTemperature colorTemp="88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 l="24605" t="18897" r="35212" b="11431"/>
              <a:stretch/>
            </p:blipFill>
            <p:spPr>
              <a:xfrm>
                <a:off x="3238226" y="2553564"/>
                <a:ext cx="2669628" cy="2669628"/>
              </a:xfrm>
              <a:prstGeom prst="ellipse">
                <a:avLst/>
              </a:prstGeom>
            </p:spPr>
          </p:pic>
        </p:grpSp>
        <p:pic>
          <p:nvPicPr>
            <p:cNvPr id="4" name="Изображение 3"/>
            <p:cNvPicPr>
              <a:picLocks noChangeAspect="1"/>
            </p:cNvPicPr>
            <p:nvPr/>
          </p:nvPicPr>
          <p:blipFill rotWithShape="1">
            <a:blip r:embed="rId5" cstate="print"/>
            <a:srcRect l="33398"/>
            <a:stretch/>
          </p:blipFill>
          <p:spPr>
            <a:xfrm>
              <a:off x="1275456" y="1438334"/>
              <a:ext cx="3059383" cy="3059389"/>
            </a:xfrm>
            <a:prstGeom prst="ellipse">
              <a:avLst/>
            </a:prstGeom>
          </p:spPr>
        </p:pic>
        <p:pic>
          <p:nvPicPr>
            <p:cNvPr id="2" name="Изображение 1"/>
            <p:cNvPicPr>
              <a:picLocks noChangeAspect="1"/>
            </p:cNvPicPr>
            <p:nvPr/>
          </p:nvPicPr>
          <p:blipFill rotWithShape="1">
            <a:blip r:embed="rId6" cstate="print"/>
            <a:srcRect l="33411"/>
            <a:stretch/>
          </p:blipFill>
          <p:spPr>
            <a:xfrm>
              <a:off x="2795673" y="3089805"/>
              <a:ext cx="2348526" cy="2350697"/>
            </a:xfrm>
            <a:prstGeom prst="ellipse">
              <a:avLst/>
            </a:prstGeom>
            <a:ln w="47625">
              <a:solidFill>
                <a:srgbClr val="66CCFF"/>
              </a:solidFill>
            </a:ln>
          </p:spPr>
        </p:pic>
      </p:grpSp>
      <p:pic>
        <p:nvPicPr>
          <p:cNvPr id="11" name="Picture 2" descr="C:\Users\filippov\Desktop\Untitled-2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58000" y="6075100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5349717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Изображение 2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4" t="5430" r="-64" b="10300"/>
          <a:stretch/>
        </p:blipFill>
        <p:spPr>
          <a:xfrm>
            <a:off x="0" y="-1"/>
            <a:ext cx="9144000" cy="6858000"/>
          </a:xfrm>
          <a:prstGeom prst="rect">
            <a:avLst/>
          </a:prstGeom>
        </p:spPr>
      </p:pic>
      <p:sp>
        <p:nvSpPr>
          <p:cNvPr id="12" name="Прямоугольник 11"/>
          <p:cNvSpPr/>
          <p:nvPr/>
        </p:nvSpPr>
        <p:spPr>
          <a:xfrm>
            <a:off x="0" y="17"/>
            <a:ext cx="9144000" cy="6857999"/>
          </a:xfrm>
          <a:prstGeom prst="rect">
            <a:avLst/>
          </a:prstGeom>
          <a:solidFill>
            <a:srgbClr val="141414">
              <a:alpha val="46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" name="Прямоугольник 1"/>
          <p:cNvSpPr/>
          <p:nvPr/>
        </p:nvSpPr>
        <p:spPr>
          <a:xfrm>
            <a:off x="1333513" y="2546730"/>
            <a:ext cx="6476999" cy="1323439"/>
          </a:xfrm>
          <a:prstGeom prst="rect">
            <a:avLst/>
          </a:prstGeom>
          <a:noFill/>
          <a:ln w="12700">
            <a:solidFill>
              <a:schemeClr val="bg1"/>
            </a:solidFill>
            <a:prstDash val="solid"/>
          </a:ln>
        </p:spPr>
        <p:txBody>
          <a:bodyPr wrap="square">
            <a:spAutoFit/>
          </a:bodyPr>
          <a:lstStyle/>
          <a:p>
            <a:pPr algn="ctr"/>
            <a:r>
              <a:rPr lang="ru-RU" sz="4800" b="0" dirty="0" smtClean="0">
                <a:solidFill>
                  <a:schemeClr val="bg1"/>
                </a:solidFill>
                <a:latin typeface="Calibri" charset="0"/>
                <a:ea typeface="Calibri" charset="0"/>
                <a:cs typeface="Calibri" charset="0"/>
              </a:rPr>
              <a:t>Роботы в </a:t>
            </a:r>
            <a:r>
              <a:rPr lang="en-US" sz="4800" b="0" dirty="0" smtClean="0">
                <a:solidFill>
                  <a:schemeClr val="bg1"/>
                </a:solidFill>
                <a:latin typeface="Calibri" charset="0"/>
                <a:ea typeface="Calibri" charset="0"/>
                <a:cs typeface="Calibri" charset="0"/>
              </a:rPr>
              <a:t>CRM</a:t>
            </a:r>
          </a:p>
          <a:p>
            <a:pPr algn="ctr"/>
            <a:r>
              <a:rPr lang="ru-RU" sz="3200" b="0" dirty="0" smtClean="0">
                <a:solidFill>
                  <a:schemeClr val="bg1"/>
                </a:solidFill>
                <a:latin typeface="Calibri" charset="0"/>
                <a:ea typeface="Calibri" charset="0"/>
                <a:cs typeface="Calibri" charset="0"/>
              </a:rPr>
              <a:t>автоматизация продаж</a:t>
            </a:r>
            <a:endParaRPr lang="ru-RU" sz="3200" b="0" dirty="0">
              <a:solidFill>
                <a:schemeClr val="bg1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pic>
        <p:nvPicPr>
          <p:cNvPr id="7" name="Picture 3" descr="C:\Users\filippov\Desktop\Untitled-4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58000" y="6076352"/>
            <a:ext cx="1676400" cy="3244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7668312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Группа 15"/>
          <p:cNvGrpSpPr/>
          <p:nvPr/>
        </p:nvGrpSpPr>
        <p:grpSpPr>
          <a:xfrm>
            <a:off x="-612576" y="1623044"/>
            <a:ext cx="6821094" cy="4445589"/>
            <a:chOff x="-584628" y="-1213250"/>
            <a:chExt cx="13884392" cy="9049032"/>
          </a:xfrm>
        </p:grpSpPr>
        <p:grpSp>
          <p:nvGrpSpPr>
            <p:cNvPr id="17" name="Группа 16"/>
            <p:cNvGrpSpPr/>
            <p:nvPr/>
          </p:nvGrpSpPr>
          <p:grpSpPr>
            <a:xfrm>
              <a:off x="-584628" y="-1213250"/>
              <a:ext cx="13884392" cy="9049032"/>
              <a:chOff x="-584628" y="-1213250"/>
              <a:chExt cx="13884392" cy="9049032"/>
            </a:xfrm>
          </p:grpSpPr>
          <p:pic>
            <p:nvPicPr>
              <p:cNvPr id="19" name="001-MacBook-Silver.png"/>
              <p:cNvPicPr>
                <a:picLocks noChangeAspect="1"/>
              </p:cNvPicPr>
              <p:nvPr/>
            </p:nvPicPr>
            <p:blipFill>
              <a:blip r:embed="rId3" cstate="print">
                <a:extLst/>
              </a:blip>
              <a:stretch>
                <a:fillRect/>
              </a:stretch>
            </p:blipFill>
            <p:spPr>
              <a:xfrm>
                <a:off x="-584628" y="-1213250"/>
                <a:ext cx="13884392" cy="9049032"/>
              </a:xfrm>
              <a:prstGeom prst="rect">
                <a:avLst/>
              </a:prstGeom>
              <a:ln w="12700">
                <a:miter lim="400000"/>
              </a:ln>
            </p:spPr>
          </p:pic>
          <p:sp>
            <p:nvSpPr>
              <p:cNvPr id="20" name="Прямоугольник 19"/>
              <p:cNvSpPr/>
              <p:nvPr/>
            </p:nvSpPr>
            <p:spPr>
              <a:xfrm>
                <a:off x="5814000" y="5929200"/>
                <a:ext cx="640800" cy="148184"/>
              </a:xfrm>
              <a:prstGeom prst="rect">
                <a:avLst/>
              </a:prstGeom>
              <a:solidFill>
                <a:srgbClr val="1D1E2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ru-RU" dirty="0">
                  <a:latin typeface="Trebuchet MS Обычный" charset="0"/>
                </a:endParaRPr>
              </a:p>
            </p:txBody>
          </p:sp>
        </p:grpSp>
        <p:sp>
          <p:nvSpPr>
            <p:cNvPr id="18" name="Прямоугольник 17"/>
            <p:cNvSpPr/>
            <p:nvPr/>
          </p:nvSpPr>
          <p:spPr>
            <a:xfrm>
              <a:off x="2119745" y="665018"/>
              <a:ext cx="7938655" cy="5091546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 dirty="0">
                <a:latin typeface="Trebuchet MS Обычный" charset="0"/>
              </a:endParaRPr>
            </a:p>
          </p:txBody>
        </p:sp>
      </p:grpSp>
      <p:pic>
        <p:nvPicPr>
          <p:cNvPr id="11" name="Picture 3" descr="C:\Users\filippov\Desktop\Untitled-4.png"/>
          <p:cNvPicPr>
            <a:picLocks noChangeAspect="1" noChangeArrowheads="1"/>
          </p:cNvPicPr>
          <p:nvPr/>
        </p:nvPicPr>
        <p:blipFill>
          <a:blip r:embed="rId4" cstate="print">
            <a:alphaModFix amt="67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0548" y="6125764"/>
            <a:ext cx="1534122" cy="3959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2" descr="C:\Users\filippov\Desktop\Untitled-2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58000" y="6075100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Рисунок 20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758548" y="2616942"/>
            <a:ext cx="3815034" cy="2430217"/>
          </a:xfrm>
          <a:prstGeom prst="roundRect">
            <a:avLst>
              <a:gd name="adj" fmla="val 925"/>
            </a:avLst>
          </a:prstGeom>
        </p:spPr>
      </p:pic>
      <p:sp>
        <p:nvSpPr>
          <p:cNvPr id="25" name="TextBox 24"/>
          <p:cNvSpPr txBox="1"/>
          <p:nvPr/>
        </p:nvSpPr>
        <p:spPr>
          <a:xfrm>
            <a:off x="6022594" y="1844824"/>
            <a:ext cx="294189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600" dirty="0" smtClean="0">
                <a:latin typeface="Calibri" panose="020F0502020204030204" pitchFamily="34" charset="0"/>
                <a:ea typeface="Trebuchet MS" charset="0"/>
                <a:cs typeface="Trebuchet MS" charset="0"/>
              </a:rPr>
              <a:t>РОБОТЫ </a:t>
            </a:r>
            <a:r>
              <a:rPr lang="mr-IN" sz="1600" dirty="0" smtClean="0">
                <a:latin typeface="Calibri" panose="020F0502020204030204" pitchFamily="34" charset="0"/>
                <a:ea typeface="Trebuchet MS" charset="0"/>
                <a:cs typeface="Trebuchet MS" charset="0"/>
              </a:rPr>
              <a:t>–</a:t>
            </a:r>
            <a:r>
              <a:rPr lang="ru-RU" sz="1600" dirty="0" smtClean="0">
                <a:latin typeface="Calibri" panose="020F0502020204030204" pitchFamily="34" charset="0"/>
                <a:ea typeface="Trebuchet MS" charset="0"/>
                <a:cs typeface="Trebuchet MS" charset="0"/>
              </a:rPr>
              <a:t> автоматические действия </a:t>
            </a:r>
            <a:r>
              <a:rPr lang="en-US" sz="1600" dirty="0" smtClean="0">
                <a:latin typeface="Calibri" panose="020F0502020204030204" pitchFamily="34" charset="0"/>
                <a:ea typeface="Trebuchet MS" charset="0"/>
                <a:cs typeface="Trebuchet MS" charset="0"/>
              </a:rPr>
              <a:t>CRM</a:t>
            </a:r>
            <a:r>
              <a:rPr lang="ru-RU" sz="1600" dirty="0" smtClean="0">
                <a:latin typeface="Calibri" panose="020F0502020204030204" pitchFamily="34" charset="0"/>
                <a:ea typeface="Trebuchet MS" charset="0"/>
                <a:cs typeface="Trebuchet MS" charset="0"/>
              </a:rPr>
              <a:t>, «дожимают» </a:t>
            </a:r>
            <a:r>
              <a:rPr lang="ru-RU" sz="1600" dirty="0" err="1" smtClean="0">
                <a:latin typeface="Calibri" panose="020F0502020204030204" pitchFamily="34" charset="0"/>
                <a:ea typeface="Trebuchet MS" charset="0"/>
                <a:cs typeface="Trebuchet MS" charset="0"/>
              </a:rPr>
              <a:t>лид</a:t>
            </a:r>
            <a:r>
              <a:rPr lang="ru-RU" sz="1600" dirty="0" smtClean="0">
                <a:latin typeface="Calibri" panose="020F0502020204030204" pitchFamily="34" charset="0"/>
                <a:ea typeface="Trebuchet MS" charset="0"/>
                <a:cs typeface="Trebuchet MS" charset="0"/>
              </a:rPr>
              <a:t> или сделку по воронке продаж.</a:t>
            </a:r>
          </a:p>
        </p:txBody>
      </p:sp>
      <p:sp>
        <p:nvSpPr>
          <p:cNvPr id="26" name="Shape 348"/>
          <p:cNvSpPr/>
          <p:nvPr/>
        </p:nvSpPr>
        <p:spPr>
          <a:xfrm rot="10800000" flipV="1">
            <a:off x="3419872" y="1844824"/>
            <a:ext cx="2448272" cy="1272372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0456" extrusionOk="0">
                <a:moveTo>
                  <a:pt x="0" y="3186"/>
                </a:moveTo>
                <a:cubicBezTo>
                  <a:pt x="4602" y="-1144"/>
                  <a:pt x="10308" y="-1054"/>
                  <a:pt x="14856" y="3420"/>
                </a:cubicBezTo>
                <a:cubicBezTo>
                  <a:pt x="18616" y="7119"/>
                  <a:pt x="21105" y="13406"/>
                  <a:pt x="21600" y="20456"/>
                </a:cubicBezTo>
              </a:path>
            </a:pathLst>
          </a:custGeom>
          <a:ln w="63500" cap="rnd">
            <a:solidFill>
              <a:srgbClr val="0066A1"/>
            </a:solidFill>
            <a:custDash>
              <a:ds d="100000" sp="200000"/>
            </a:custDash>
            <a:headEnd type="oval"/>
            <a:tailEnd type="stealth"/>
          </a:ln>
        </p:spPr>
        <p:txBody>
          <a:bodyPr lIns="121919" tIns="121919" rIns="121919" bIns="121919"/>
          <a:lstStyle/>
          <a:p>
            <a:endParaRPr dirty="0">
              <a:latin typeface="Trebuchet MS Обычный" charset="0"/>
            </a:endParaRPr>
          </a:p>
        </p:txBody>
      </p:sp>
      <p:sp>
        <p:nvSpPr>
          <p:cNvPr id="27" name="Прямоугольник 26"/>
          <p:cNvSpPr/>
          <p:nvPr/>
        </p:nvSpPr>
        <p:spPr>
          <a:xfrm>
            <a:off x="5243083" y="4130496"/>
            <a:ext cx="2838091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400" dirty="0" smtClean="0">
                <a:latin typeface="Trebuchet MS" charset="0"/>
                <a:ea typeface="Trebuchet MS" charset="0"/>
                <a:cs typeface="Trebuchet MS" charset="0"/>
              </a:rPr>
              <a:t>ТРИГГЕРЫ </a:t>
            </a:r>
            <a:r>
              <a:rPr lang="mr-IN" sz="1400" dirty="0" smtClean="0">
                <a:latin typeface="Trebuchet MS" charset="0"/>
                <a:ea typeface="Trebuchet MS" charset="0"/>
                <a:cs typeface="Trebuchet MS" charset="0"/>
              </a:rPr>
              <a:t>–</a:t>
            </a:r>
            <a:r>
              <a:rPr lang="ru-RU" sz="1400" dirty="0" smtClean="0">
                <a:latin typeface="Trebuchet MS" charset="0"/>
                <a:ea typeface="Trebuchet MS" charset="0"/>
                <a:cs typeface="Trebuchet MS" charset="0"/>
              </a:rPr>
              <a:t> действия </a:t>
            </a:r>
            <a:r>
              <a:rPr lang="ru-RU" sz="1400" dirty="0">
                <a:latin typeface="Trebuchet MS" charset="0"/>
                <a:ea typeface="Trebuchet MS" charset="0"/>
                <a:cs typeface="Trebuchet MS" charset="0"/>
              </a:rPr>
              <a:t>клиента, сигнал для </a:t>
            </a:r>
            <a:r>
              <a:rPr lang="en-US" sz="1400" dirty="0">
                <a:latin typeface="Trebuchet MS" charset="0"/>
                <a:ea typeface="Trebuchet MS" charset="0"/>
                <a:cs typeface="Trebuchet MS" charset="0"/>
              </a:rPr>
              <a:t>CRM</a:t>
            </a:r>
            <a:r>
              <a:rPr lang="ru-RU" sz="1400" dirty="0">
                <a:latin typeface="Trebuchet MS" charset="0"/>
                <a:ea typeface="Trebuchet MS" charset="0"/>
                <a:cs typeface="Trebuchet MS" charset="0"/>
              </a:rPr>
              <a:t> перевести </a:t>
            </a:r>
            <a:r>
              <a:rPr lang="ru-RU" sz="1400" dirty="0" err="1">
                <a:latin typeface="Trebuchet MS" charset="0"/>
                <a:ea typeface="Trebuchet MS" charset="0"/>
                <a:cs typeface="Trebuchet MS" charset="0"/>
              </a:rPr>
              <a:t>лид</a:t>
            </a:r>
            <a:r>
              <a:rPr lang="ru-RU" sz="1400" dirty="0">
                <a:latin typeface="Trebuchet MS" charset="0"/>
                <a:ea typeface="Trebuchet MS" charset="0"/>
                <a:cs typeface="Trebuchet MS" charset="0"/>
              </a:rPr>
              <a:t> или сделку на нужную стадию.</a:t>
            </a:r>
          </a:p>
        </p:txBody>
      </p:sp>
      <p:sp>
        <p:nvSpPr>
          <p:cNvPr id="28" name="Shape 349"/>
          <p:cNvSpPr/>
          <p:nvPr/>
        </p:nvSpPr>
        <p:spPr>
          <a:xfrm rot="12105457" flipV="1">
            <a:off x="4180652" y="2842548"/>
            <a:ext cx="2564640" cy="1101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17529" extrusionOk="0">
                <a:moveTo>
                  <a:pt x="0" y="11369"/>
                </a:moveTo>
                <a:cubicBezTo>
                  <a:pt x="6091" y="-4071"/>
                  <a:pt x="13810" y="-3762"/>
                  <a:pt x="19827" y="12162"/>
                </a:cubicBezTo>
                <a:cubicBezTo>
                  <a:pt x="20445" y="13798"/>
                  <a:pt x="21037" y="15590"/>
                  <a:pt x="21600" y="17529"/>
                </a:cubicBezTo>
              </a:path>
            </a:pathLst>
          </a:custGeom>
          <a:ln w="63500" cap="rnd">
            <a:solidFill>
              <a:srgbClr val="0066A1"/>
            </a:solidFill>
            <a:custDash>
              <a:ds d="100000" sp="200000"/>
            </a:custDash>
            <a:headEnd type="oval"/>
            <a:tailEnd type="stealth"/>
          </a:ln>
        </p:spPr>
        <p:txBody>
          <a:bodyPr lIns="121919" tIns="121919" rIns="121919" bIns="121919"/>
          <a:lstStyle/>
          <a:p>
            <a:endParaRPr dirty="0">
              <a:latin typeface="Trebuchet MS Обычный" charset="0"/>
            </a:endParaRPr>
          </a:p>
        </p:txBody>
      </p:sp>
      <p:sp>
        <p:nvSpPr>
          <p:cNvPr id="29" name="TextBox 28"/>
          <p:cNvSpPr txBox="1"/>
          <p:nvPr/>
        </p:nvSpPr>
        <p:spPr>
          <a:xfrm>
            <a:off x="0" y="260648"/>
            <a:ext cx="9144000" cy="70788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ru-RU" sz="4000" dirty="0" smtClean="0">
                <a:latin typeface="Calibri" panose="020F0502020204030204" pitchFamily="34" charset="0"/>
                <a:ea typeface="Trebuchet MS" charset="0"/>
                <a:cs typeface="Trebuchet MS" charset="0"/>
              </a:rPr>
              <a:t>Автоматизация продаж в </a:t>
            </a:r>
            <a:r>
              <a:rPr lang="en-US" sz="4000" dirty="0" smtClean="0">
                <a:latin typeface="Calibri" panose="020F0502020204030204" pitchFamily="34" charset="0"/>
                <a:ea typeface="Trebuchet MS" charset="0"/>
                <a:cs typeface="Trebuchet MS" charset="0"/>
              </a:rPr>
              <a:t>CRM</a:t>
            </a:r>
            <a:endParaRPr lang="ru-RU" sz="4000" dirty="0">
              <a:latin typeface="Calibri" panose="020F0502020204030204" pitchFamily="34" charset="0"/>
              <a:ea typeface="Trebuchet MS" charset="0"/>
              <a:cs typeface="Trebuchet MS" charset="0"/>
            </a:endParaRPr>
          </a:p>
        </p:txBody>
      </p:sp>
      <p:sp>
        <p:nvSpPr>
          <p:cNvPr id="30" name="Прямоугольник 29"/>
          <p:cNvSpPr/>
          <p:nvPr/>
        </p:nvSpPr>
        <p:spPr>
          <a:xfrm>
            <a:off x="0" y="908720"/>
            <a:ext cx="914400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1600" dirty="0">
                <a:latin typeface="Calibri" panose="020F0502020204030204" pitchFamily="34" charset="0"/>
                <a:ea typeface="Trebuchet MS" charset="0"/>
                <a:cs typeface="Trebuchet MS" charset="0"/>
              </a:rPr>
              <a:t>Настройте </a:t>
            </a:r>
            <a:r>
              <a:rPr lang="ru-RU" sz="1600" dirty="0" smtClean="0">
                <a:latin typeface="Calibri" panose="020F0502020204030204" pitchFamily="34" charset="0"/>
                <a:ea typeface="Trebuchet MS" charset="0"/>
                <a:cs typeface="Trebuchet MS" charset="0"/>
              </a:rPr>
              <a:t>роботов один </a:t>
            </a:r>
            <a:r>
              <a:rPr lang="ru-RU" sz="1600" dirty="0">
                <a:latin typeface="Calibri" panose="020F0502020204030204" pitchFamily="34" charset="0"/>
                <a:ea typeface="Trebuchet MS" charset="0"/>
                <a:cs typeface="Trebuchet MS" charset="0"/>
              </a:rPr>
              <a:t>раз </a:t>
            </a:r>
            <a:r>
              <a:rPr lang="mr-IN" sz="1600" dirty="0" smtClean="0">
                <a:latin typeface="Calibri" panose="020F0502020204030204" pitchFamily="34" charset="0"/>
                <a:ea typeface="Trebuchet MS" charset="0"/>
                <a:cs typeface="Trebuchet MS" charset="0"/>
              </a:rPr>
              <a:t>–</a:t>
            </a:r>
            <a:r>
              <a:rPr lang="en-US" sz="1600" dirty="0" smtClean="0">
                <a:latin typeface="Calibri" panose="020F0502020204030204" pitchFamily="34" charset="0"/>
                <a:ea typeface="Trebuchet MS" charset="0"/>
                <a:cs typeface="Trebuchet MS" charset="0"/>
              </a:rPr>
              <a:t> </a:t>
            </a:r>
            <a:r>
              <a:rPr lang="ru-RU" sz="1600" dirty="0" smtClean="0">
                <a:latin typeface="Calibri" panose="020F0502020204030204" pitchFamily="34" charset="0"/>
                <a:ea typeface="Trebuchet MS" charset="0"/>
                <a:cs typeface="Trebuchet MS" charset="0"/>
              </a:rPr>
              <a:t>автоматизируйте свой </a:t>
            </a:r>
            <a:r>
              <a:rPr lang="ru-RU" sz="1600" dirty="0">
                <a:latin typeface="Calibri" panose="020F0502020204030204" pitchFamily="34" charset="0"/>
                <a:ea typeface="Trebuchet MS" charset="0"/>
                <a:cs typeface="Trebuchet MS" charset="0"/>
              </a:rPr>
              <a:t>процесс </a:t>
            </a:r>
            <a:r>
              <a:rPr lang="ru-RU" sz="1600" dirty="0" smtClean="0">
                <a:latin typeface="Calibri" panose="020F0502020204030204" pitchFamily="34" charset="0"/>
                <a:ea typeface="Trebuchet MS" charset="0"/>
                <a:cs typeface="Trebuchet MS" charset="0"/>
              </a:rPr>
              <a:t>продаж.</a:t>
            </a:r>
          </a:p>
          <a:p>
            <a:pPr algn="ctr"/>
            <a:r>
              <a:rPr lang="ru-RU" sz="1600" dirty="0" smtClean="0">
                <a:latin typeface="Calibri" panose="020F0502020204030204" pitchFamily="34" charset="0"/>
                <a:ea typeface="Trebuchet MS" charset="0"/>
                <a:cs typeface="Trebuchet MS" charset="0"/>
              </a:rPr>
              <a:t>Нужные </a:t>
            </a:r>
            <a:r>
              <a:rPr lang="ru-RU" sz="1600" dirty="0">
                <a:latin typeface="Calibri" panose="020F0502020204030204" pitchFamily="34" charset="0"/>
                <a:ea typeface="Trebuchet MS" charset="0"/>
                <a:cs typeface="Trebuchet MS" charset="0"/>
              </a:rPr>
              <a:t>счетчики начнут загораться менеджерам и подсказывать, что делать.</a:t>
            </a:r>
          </a:p>
        </p:txBody>
      </p:sp>
    </p:spTree>
    <p:extLst>
      <p:ext uri="{BB962C8B-B14F-4D97-AF65-F5344CB8AC3E}">
        <p14:creationId xmlns:p14="http://schemas.microsoft.com/office/powerpoint/2010/main" xmlns="" val="3040187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Прямоугольник 2"/>
          <p:cNvSpPr/>
          <p:nvPr/>
        </p:nvSpPr>
        <p:spPr>
          <a:xfrm>
            <a:off x="0" y="476672"/>
            <a:ext cx="9144000" cy="830948"/>
          </a:xfrm>
          <a:prstGeom prst="rect">
            <a:avLst/>
          </a:prstGeom>
          <a:solidFill>
            <a:schemeClr val="bg1"/>
          </a:solidFill>
        </p:spPr>
        <p:txBody>
          <a:bodyPr wrap="square" lIns="91392" tIns="45696" rIns="91392" bIns="45696">
            <a:spAutoFit/>
          </a:bodyPr>
          <a:lstStyle/>
          <a:p>
            <a:pPr algn="ctr" defTabSz="685086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>
                <a:prstClr val="white"/>
              </a:buClr>
            </a:pPr>
            <a:r>
              <a:rPr lang="ru-RU" sz="3200" dirty="0" smtClean="0">
                <a:solidFill>
                  <a:srgbClr val="000000"/>
                </a:solidFill>
                <a:ea typeface="Calibri"/>
                <a:cs typeface="Calibri"/>
              </a:rPr>
              <a:t>Роботы </a:t>
            </a:r>
            <a:r>
              <a:rPr lang="en-US" sz="3200" dirty="0" smtClean="0">
                <a:solidFill>
                  <a:srgbClr val="000000"/>
                </a:solidFill>
                <a:ea typeface="Calibri"/>
                <a:cs typeface="Calibri"/>
              </a:rPr>
              <a:t>CRM </a:t>
            </a:r>
            <a:r>
              <a:rPr lang="ru-RU" sz="3200" dirty="0" smtClean="0">
                <a:solidFill>
                  <a:srgbClr val="000000"/>
                </a:solidFill>
                <a:ea typeface="Calibri"/>
                <a:cs typeface="Calibri"/>
              </a:rPr>
              <a:t>для сотрудника</a:t>
            </a:r>
          </a:p>
        </p:txBody>
      </p:sp>
      <p:sp>
        <p:nvSpPr>
          <p:cNvPr id="6" name="Прямоугольник 5"/>
          <p:cNvSpPr/>
          <p:nvPr/>
        </p:nvSpPr>
        <p:spPr>
          <a:xfrm>
            <a:off x="395544" y="1412788"/>
            <a:ext cx="4386147" cy="373948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1450" indent="-171450" fontAlgn="base">
              <a:spcBef>
                <a:spcPts val="600"/>
              </a:spcBef>
              <a:buClr>
                <a:srgbClr val="30C5F8"/>
              </a:buClr>
              <a:buFont typeface="Arial" charset="0"/>
              <a:buChar char="•"/>
            </a:pPr>
            <a:r>
              <a:rPr lang="ru-RU" sz="1600" b="1" dirty="0" smtClean="0">
                <a:solidFill>
                  <a:prstClr val="black"/>
                </a:solidFill>
                <a:ea typeface="Calibri" charset="0"/>
                <a:cs typeface="Calibri" charset="0"/>
              </a:rPr>
              <a:t>Запланировать дело (инструкция</a:t>
            </a:r>
            <a:r>
              <a:rPr lang="en-US" sz="1600" b="1" dirty="0" smtClean="0">
                <a:solidFill>
                  <a:prstClr val="black"/>
                </a:solidFill>
                <a:ea typeface="Calibri" charset="0"/>
                <a:cs typeface="Calibri" charset="0"/>
              </a:rPr>
              <a:t> </a:t>
            </a:r>
            <a:r>
              <a:rPr lang="ru-RU" sz="1600" b="1" dirty="0" smtClean="0">
                <a:solidFill>
                  <a:prstClr val="black"/>
                </a:solidFill>
                <a:ea typeface="Calibri" charset="0"/>
                <a:cs typeface="Calibri" charset="0"/>
              </a:rPr>
              <a:t>сотруднику)</a:t>
            </a:r>
            <a:r>
              <a:rPr lang="en-US" sz="1600" b="1" dirty="0" smtClean="0">
                <a:solidFill>
                  <a:prstClr val="black"/>
                </a:solidFill>
                <a:ea typeface="Calibri" charset="0"/>
                <a:cs typeface="Calibri" charset="0"/>
              </a:rPr>
              <a:t>:</a:t>
            </a:r>
            <a:endParaRPr lang="ru-RU" sz="1600" b="1" dirty="0" smtClean="0">
              <a:solidFill>
                <a:prstClr val="black"/>
              </a:solidFill>
              <a:ea typeface="Calibri" charset="0"/>
              <a:cs typeface="Calibri" charset="0"/>
            </a:endParaRPr>
          </a:p>
          <a:p>
            <a:pPr marL="171450" indent="-171450" fontAlgn="base">
              <a:spcBef>
                <a:spcPts val="600"/>
              </a:spcBef>
              <a:buClr>
                <a:srgbClr val="30C5F8"/>
              </a:buClr>
              <a:buFont typeface="Arial" charset="0"/>
              <a:buChar char="•"/>
            </a:pPr>
            <a:r>
              <a:rPr lang="ru-RU" sz="1600" dirty="0" smtClean="0">
                <a:solidFill>
                  <a:prstClr val="black"/>
                </a:solidFill>
                <a:ea typeface="Calibri" charset="0"/>
                <a:cs typeface="Calibri" charset="0"/>
              </a:rPr>
              <a:t>Запланировать звонок</a:t>
            </a:r>
            <a:endParaRPr lang="ru-RU" sz="1600" dirty="0">
              <a:solidFill>
                <a:prstClr val="black"/>
              </a:solidFill>
              <a:ea typeface="Calibri" charset="0"/>
              <a:cs typeface="Calibri" charset="0"/>
            </a:endParaRPr>
          </a:p>
          <a:p>
            <a:pPr marL="171450" indent="-171450" fontAlgn="base">
              <a:spcBef>
                <a:spcPts val="600"/>
              </a:spcBef>
              <a:buClr>
                <a:srgbClr val="30C5F8"/>
              </a:buClr>
              <a:buFont typeface="Arial" charset="0"/>
              <a:buChar char="•"/>
            </a:pPr>
            <a:r>
              <a:rPr lang="ru-RU" sz="1600" dirty="0" smtClean="0">
                <a:solidFill>
                  <a:prstClr val="black"/>
                </a:solidFill>
                <a:ea typeface="Calibri" charset="0"/>
                <a:cs typeface="Calibri" charset="0"/>
              </a:rPr>
              <a:t>Запланировать встречу</a:t>
            </a:r>
            <a:endParaRPr lang="ru-RU" sz="1600" dirty="0">
              <a:solidFill>
                <a:prstClr val="black"/>
              </a:solidFill>
              <a:ea typeface="Calibri" charset="0"/>
              <a:cs typeface="Calibri" charset="0"/>
            </a:endParaRPr>
          </a:p>
          <a:p>
            <a:pPr marL="171450" indent="-171450" fontAlgn="base">
              <a:spcBef>
                <a:spcPts val="600"/>
              </a:spcBef>
              <a:buClr>
                <a:srgbClr val="30C5F8"/>
              </a:buClr>
              <a:buFont typeface="Arial" charset="0"/>
              <a:buChar char="•"/>
            </a:pPr>
            <a:r>
              <a:rPr lang="ru-RU" sz="1600" dirty="0" smtClean="0">
                <a:solidFill>
                  <a:prstClr val="black"/>
                </a:solidFill>
                <a:ea typeface="Calibri" charset="0"/>
                <a:cs typeface="Calibri" charset="0"/>
              </a:rPr>
              <a:t>Поставить задачу</a:t>
            </a:r>
            <a:endParaRPr lang="ru-RU" sz="1600" dirty="0">
              <a:solidFill>
                <a:prstClr val="black"/>
              </a:solidFill>
              <a:ea typeface="Calibri" charset="0"/>
              <a:cs typeface="Calibri" charset="0"/>
            </a:endParaRPr>
          </a:p>
          <a:p>
            <a:pPr marL="171450" indent="-171450" fontAlgn="base">
              <a:spcBef>
                <a:spcPts val="600"/>
              </a:spcBef>
              <a:buClr>
                <a:srgbClr val="30C5F8"/>
              </a:buClr>
              <a:buFont typeface="Arial" charset="0"/>
              <a:buChar char="•"/>
            </a:pPr>
            <a:r>
              <a:rPr lang="ru-RU" sz="1600" dirty="0" smtClean="0">
                <a:solidFill>
                  <a:prstClr val="black"/>
                </a:solidFill>
                <a:ea typeface="Calibri" charset="0"/>
                <a:cs typeface="Calibri" charset="0"/>
              </a:rPr>
              <a:t>Уведомления</a:t>
            </a:r>
          </a:p>
          <a:p>
            <a:pPr marL="171450" indent="-171450" fontAlgn="base">
              <a:spcBef>
                <a:spcPts val="600"/>
              </a:spcBef>
              <a:buClr>
                <a:srgbClr val="30C5F8"/>
              </a:buClr>
              <a:buFont typeface="Arial" charset="0"/>
              <a:buChar char="•"/>
            </a:pPr>
            <a:r>
              <a:rPr lang="ru-RU" sz="1600" dirty="0" smtClean="0">
                <a:solidFill>
                  <a:prstClr val="black"/>
                </a:solidFill>
                <a:ea typeface="Calibri" charset="0"/>
                <a:cs typeface="Calibri" charset="0"/>
              </a:rPr>
              <a:t>Создать сделку (повторные продажи)</a:t>
            </a:r>
          </a:p>
          <a:p>
            <a:pPr marL="171450" indent="-171450" fontAlgn="base">
              <a:spcBef>
                <a:spcPts val="600"/>
              </a:spcBef>
              <a:buClr>
                <a:srgbClr val="30C5F8"/>
              </a:buClr>
              <a:buFont typeface="Arial" charset="0"/>
              <a:buChar char="•"/>
            </a:pPr>
            <a:r>
              <a:rPr lang="ru-RU" sz="1600" dirty="0" smtClean="0">
                <a:solidFill>
                  <a:prstClr val="black"/>
                </a:solidFill>
                <a:ea typeface="Calibri" charset="0"/>
                <a:cs typeface="Calibri" charset="0"/>
              </a:rPr>
              <a:t>Создать </a:t>
            </a:r>
            <a:r>
              <a:rPr lang="ru-RU" sz="1600" dirty="0" err="1" smtClean="0">
                <a:solidFill>
                  <a:prstClr val="black"/>
                </a:solidFill>
                <a:ea typeface="Calibri" charset="0"/>
                <a:cs typeface="Calibri" charset="0"/>
              </a:rPr>
              <a:t>лид</a:t>
            </a:r>
            <a:endParaRPr lang="ru-RU" sz="1600" dirty="0">
              <a:solidFill>
                <a:prstClr val="black"/>
              </a:solidFill>
              <a:ea typeface="Calibri" charset="0"/>
              <a:cs typeface="Calibri" charset="0"/>
            </a:endParaRPr>
          </a:p>
          <a:p>
            <a:pPr marL="171450" indent="-171450" fontAlgn="base">
              <a:spcBef>
                <a:spcPts val="600"/>
              </a:spcBef>
              <a:buClr>
                <a:srgbClr val="30C5F8"/>
              </a:buClr>
              <a:buFont typeface="Arial" charset="0"/>
              <a:buChar char="•"/>
            </a:pPr>
            <a:r>
              <a:rPr lang="ru-RU" sz="1600" dirty="0" smtClean="0">
                <a:solidFill>
                  <a:prstClr val="black"/>
                </a:solidFill>
                <a:ea typeface="Calibri" charset="0"/>
                <a:cs typeface="Calibri" charset="0"/>
              </a:rPr>
              <a:t>Изменить поле</a:t>
            </a:r>
          </a:p>
          <a:p>
            <a:pPr marL="171450" indent="-171450" fontAlgn="base">
              <a:spcBef>
                <a:spcPts val="600"/>
              </a:spcBef>
              <a:buClr>
                <a:srgbClr val="30C5F8"/>
              </a:buClr>
              <a:buFont typeface="Arial" charset="0"/>
              <a:buChar char="•"/>
            </a:pPr>
            <a:r>
              <a:rPr lang="ru-RU" sz="1600" dirty="0" smtClean="0">
                <a:solidFill>
                  <a:prstClr val="black"/>
                </a:solidFill>
                <a:ea typeface="Calibri" charset="0"/>
                <a:cs typeface="Calibri" charset="0"/>
              </a:rPr>
              <a:t>Сменить </a:t>
            </a:r>
            <a:r>
              <a:rPr lang="ru-RU" sz="1600" dirty="0">
                <a:solidFill>
                  <a:prstClr val="black"/>
                </a:solidFill>
                <a:ea typeface="Calibri" charset="0"/>
                <a:cs typeface="Calibri" charset="0"/>
              </a:rPr>
              <a:t>ответственного</a:t>
            </a:r>
          </a:p>
          <a:p>
            <a:pPr marL="171450" indent="-171450" fontAlgn="base">
              <a:spcBef>
                <a:spcPts val="600"/>
              </a:spcBef>
              <a:buClr>
                <a:srgbClr val="30C5F8"/>
              </a:buClr>
              <a:buFont typeface="Arial" charset="0"/>
              <a:buChar char="•"/>
            </a:pPr>
            <a:r>
              <a:rPr lang="ru-RU" sz="1600" dirty="0" smtClean="0">
                <a:solidFill>
                  <a:prstClr val="black"/>
                </a:solidFill>
                <a:ea typeface="Calibri" charset="0"/>
                <a:cs typeface="Calibri" charset="0"/>
              </a:rPr>
              <a:t>Проконтролировать (если не сделано вовремя, уведомить директора</a:t>
            </a:r>
            <a:r>
              <a:rPr lang="ru-RU" sz="1600" dirty="0">
                <a:solidFill>
                  <a:prstClr val="black"/>
                </a:solidFill>
                <a:ea typeface="Calibri" charset="0"/>
                <a:cs typeface="Calibri" charset="0"/>
              </a:rPr>
              <a:t>)</a:t>
            </a:r>
          </a:p>
        </p:txBody>
      </p:sp>
      <p:pic>
        <p:nvPicPr>
          <p:cNvPr id="2" name="Изображение 1"/>
          <p:cNvPicPr>
            <a:picLocks noChangeAspect="1"/>
          </p:cNvPicPr>
          <p:nvPr/>
        </p:nvPicPr>
        <p:blipFill rotWithShape="1">
          <a:blip r:embed="rId2" cstate="print"/>
          <a:srcRect l="26287" t="20815" r="26424" b="53511"/>
          <a:stretch/>
        </p:blipFill>
        <p:spPr>
          <a:xfrm>
            <a:off x="5334000" y="1615972"/>
            <a:ext cx="3661448" cy="2821153"/>
          </a:xfrm>
          <a:prstGeom prst="rect">
            <a:avLst/>
          </a:prstGeom>
          <a:ln w="25400" cmpd="sng">
            <a:solidFill>
              <a:srgbClr val="00B5FF"/>
            </a:solidFill>
          </a:ln>
        </p:spPr>
      </p:pic>
      <p:cxnSp>
        <p:nvCxnSpPr>
          <p:cNvPr id="10" name="Прямая соединительная линия 9"/>
          <p:cNvCxnSpPr/>
          <p:nvPr/>
        </p:nvCxnSpPr>
        <p:spPr>
          <a:xfrm>
            <a:off x="683568" y="1988840"/>
            <a:ext cx="4624702" cy="0"/>
          </a:xfrm>
          <a:prstGeom prst="line">
            <a:avLst/>
          </a:prstGeom>
          <a:ln w="12700" cap="rnd">
            <a:solidFill>
              <a:srgbClr val="00B5FF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Picture 2" descr="C:\Users\filippov\Desktop\Untitled-2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58000" y="6075100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6553439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Группа 15"/>
          <p:cNvGrpSpPr/>
          <p:nvPr/>
        </p:nvGrpSpPr>
        <p:grpSpPr>
          <a:xfrm>
            <a:off x="3131840" y="1573682"/>
            <a:ext cx="6821094" cy="4445589"/>
            <a:chOff x="-584628" y="-1213250"/>
            <a:chExt cx="13884392" cy="9049032"/>
          </a:xfrm>
        </p:grpSpPr>
        <p:grpSp>
          <p:nvGrpSpPr>
            <p:cNvPr id="17" name="Группа 16"/>
            <p:cNvGrpSpPr/>
            <p:nvPr/>
          </p:nvGrpSpPr>
          <p:grpSpPr>
            <a:xfrm>
              <a:off x="-584628" y="-1213250"/>
              <a:ext cx="13884392" cy="9049032"/>
              <a:chOff x="-584628" y="-1213250"/>
              <a:chExt cx="13884392" cy="9049032"/>
            </a:xfrm>
          </p:grpSpPr>
          <p:pic>
            <p:nvPicPr>
              <p:cNvPr id="19" name="001-MacBook-Silver.png"/>
              <p:cNvPicPr>
                <a:picLocks noChangeAspect="1"/>
              </p:cNvPicPr>
              <p:nvPr/>
            </p:nvPicPr>
            <p:blipFill>
              <a:blip r:embed="rId3" cstate="print">
                <a:extLst/>
              </a:blip>
              <a:stretch>
                <a:fillRect/>
              </a:stretch>
            </p:blipFill>
            <p:spPr>
              <a:xfrm>
                <a:off x="-584628" y="-1213250"/>
                <a:ext cx="13884392" cy="9049032"/>
              </a:xfrm>
              <a:prstGeom prst="rect">
                <a:avLst/>
              </a:prstGeom>
              <a:ln w="12700">
                <a:miter lim="400000"/>
              </a:ln>
            </p:spPr>
          </p:pic>
          <p:sp>
            <p:nvSpPr>
              <p:cNvPr id="20" name="Прямоугольник 19"/>
              <p:cNvSpPr/>
              <p:nvPr/>
            </p:nvSpPr>
            <p:spPr>
              <a:xfrm>
                <a:off x="5814000" y="5929200"/>
                <a:ext cx="640800" cy="148184"/>
              </a:xfrm>
              <a:prstGeom prst="rect">
                <a:avLst/>
              </a:prstGeom>
              <a:solidFill>
                <a:srgbClr val="1D1E2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ru-RU" dirty="0">
                  <a:latin typeface="Trebuchet MS Обычный" charset="0"/>
                </a:endParaRPr>
              </a:p>
            </p:txBody>
          </p:sp>
        </p:grpSp>
        <p:sp>
          <p:nvSpPr>
            <p:cNvPr id="18" name="Прямоугольник 17"/>
            <p:cNvSpPr/>
            <p:nvPr/>
          </p:nvSpPr>
          <p:spPr>
            <a:xfrm>
              <a:off x="2119745" y="665018"/>
              <a:ext cx="7938655" cy="5091546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 dirty="0">
                <a:latin typeface="Trebuchet MS Обычный" charset="0"/>
              </a:endParaRPr>
            </a:p>
          </p:txBody>
        </p:sp>
      </p:grpSp>
      <p:pic>
        <p:nvPicPr>
          <p:cNvPr id="22" name="Picture 2" descr="C:\Users\filippov\Desktop\Untitled-2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58000" y="6075100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4" name="TextBox 23"/>
          <p:cNvSpPr txBox="1"/>
          <p:nvPr/>
        </p:nvSpPr>
        <p:spPr>
          <a:xfrm>
            <a:off x="477123" y="3137117"/>
            <a:ext cx="251887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600" dirty="0" smtClean="0">
                <a:latin typeface="Calibri" panose="020F0502020204030204" pitchFamily="34" charset="0"/>
                <a:ea typeface="Trebuchet MS" charset="0"/>
                <a:cs typeface="Trebuchet MS" charset="0"/>
              </a:rPr>
              <a:t>Выбирает ответственного из очереди.</a:t>
            </a:r>
            <a:endParaRPr lang="ru-RU" sz="1600" dirty="0">
              <a:latin typeface="Calibri" panose="020F0502020204030204" pitchFamily="34" charset="0"/>
              <a:ea typeface="Trebuchet MS" charset="0"/>
              <a:cs typeface="Trebuchet MS" charset="0"/>
            </a:endParaRPr>
          </a:p>
        </p:txBody>
      </p:sp>
      <p:sp>
        <p:nvSpPr>
          <p:cNvPr id="31" name="TextBox 30"/>
          <p:cNvSpPr txBox="1"/>
          <p:nvPr/>
        </p:nvSpPr>
        <p:spPr>
          <a:xfrm>
            <a:off x="490095" y="3861048"/>
            <a:ext cx="251887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600" dirty="0" smtClean="0">
                <a:latin typeface="Calibri" panose="020F0502020204030204" pitchFamily="34" charset="0"/>
                <a:ea typeface="Trebuchet MS" charset="0"/>
                <a:cs typeface="Trebuchet MS" charset="0"/>
              </a:rPr>
              <a:t>При смене стадии или по условию.</a:t>
            </a:r>
            <a:endParaRPr lang="ru-RU" sz="1600" dirty="0">
              <a:latin typeface="Calibri" panose="020F0502020204030204" pitchFamily="34" charset="0"/>
              <a:ea typeface="Trebuchet MS" charset="0"/>
              <a:cs typeface="Trebuchet MS" charset="0"/>
            </a:endParaRPr>
          </a:p>
        </p:txBody>
      </p:sp>
      <p:pic>
        <p:nvPicPr>
          <p:cNvPr id="32" name="Рисунок 31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498435" y="2564904"/>
            <a:ext cx="3824092" cy="2359687"/>
          </a:xfrm>
          <a:prstGeom prst="roundRect">
            <a:avLst>
              <a:gd name="adj" fmla="val 925"/>
            </a:avLst>
          </a:prstGeom>
        </p:spPr>
      </p:pic>
      <p:sp>
        <p:nvSpPr>
          <p:cNvPr id="23" name="Shape 348"/>
          <p:cNvSpPr/>
          <p:nvPr/>
        </p:nvSpPr>
        <p:spPr>
          <a:xfrm rot="19963731">
            <a:off x="2915628" y="2690118"/>
            <a:ext cx="3010298" cy="1805760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0456" extrusionOk="0">
                <a:moveTo>
                  <a:pt x="0" y="3186"/>
                </a:moveTo>
                <a:cubicBezTo>
                  <a:pt x="4602" y="-1144"/>
                  <a:pt x="10308" y="-1054"/>
                  <a:pt x="14856" y="3420"/>
                </a:cubicBezTo>
                <a:cubicBezTo>
                  <a:pt x="18616" y="7119"/>
                  <a:pt x="21105" y="13406"/>
                  <a:pt x="21600" y="20456"/>
                </a:cubicBezTo>
              </a:path>
            </a:pathLst>
          </a:custGeom>
          <a:ln w="63500" cap="rnd">
            <a:solidFill>
              <a:srgbClr val="0066A1"/>
            </a:solidFill>
            <a:custDash>
              <a:ds d="100000" sp="200000"/>
            </a:custDash>
            <a:headEnd type="oval"/>
            <a:tailEnd type="stealth"/>
          </a:ln>
        </p:spPr>
        <p:txBody>
          <a:bodyPr lIns="60960" tIns="60960" rIns="60960" bIns="60960"/>
          <a:lstStyle/>
          <a:p>
            <a:endParaRPr sz="900" dirty="0">
              <a:latin typeface="Trebuchet MS Обычный" charset="0"/>
            </a:endParaRPr>
          </a:p>
        </p:txBody>
      </p:sp>
      <p:sp>
        <p:nvSpPr>
          <p:cNvPr id="33" name="TextBox 32"/>
          <p:cNvSpPr txBox="1"/>
          <p:nvPr/>
        </p:nvSpPr>
        <p:spPr>
          <a:xfrm>
            <a:off x="0" y="356712"/>
            <a:ext cx="9144000" cy="92333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ru-RU" sz="5400" dirty="0" smtClean="0">
                <a:latin typeface="Calibri" panose="020F0502020204030204" pitchFamily="34" charset="0"/>
              </a:rPr>
              <a:t>Смена ответственного</a:t>
            </a:r>
            <a:endParaRPr lang="ru-RU" sz="5400" dirty="0">
              <a:latin typeface="Calibri" panose="020F0502020204030204" pitchFamily="34" charset="0"/>
            </a:endParaRPr>
          </a:p>
        </p:txBody>
      </p:sp>
      <p:sp>
        <p:nvSpPr>
          <p:cNvPr id="2" name="Прямоугольник 1"/>
          <p:cNvSpPr/>
          <p:nvPr/>
        </p:nvSpPr>
        <p:spPr>
          <a:xfrm>
            <a:off x="3851920" y="1131144"/>
            <a:ext cx="180139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ru-RU" dirty="0" smtClean="0">
                <a:latin typeface="Calibri" panose="020F0502020204030204" pitchFamily="34" charset="0"/>
                <a:ea typeface="Trebuchet MS" charset="0"/>
                <a:cs typeface="Trebuchet MS" charset="0"/>
              </a:rPr>
              <a:t>Новое в роботах</a:t>
            </a:r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xmlns="" val="144346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Группа 15"/>
          <p:cNvGrpSpPr/>
          <p:nvPr/>
        </p:nvGrpSpPr>
        <p:grpSpPr>
          <a:xfrm>
            <a:off x="3131840" y="1573682"/>
            <a:ext cx="6821094" cy="4445589"/>
            <a:chOff x="-584628" y="-1213250"/>
            <a:chExt cx="13884392" cy="9049032"/>
          </a:xfrm>
        </p:grpSpPr>
        <p:grpSp>
          <p:nvGrpSpPr>
            <p:cNvPr id="17" name="Группа 16"/>
            <p:cNvGrpSpPr/>
            <p:nvPr/>
          </p:nvGrpSpPr>
          <p:grpSpPr>
            <a:xfrm>
              <a:off x="-584628" y="-1213250"/>
              <a:ext cx="13884392" cy="9049032"/>
              <a:chOff x="-584628" y="-1213250"/>
              <a:chExt cx="13884392" cy="9049032"/>
            </a:xfrm>
          </p:grpSpPr>
          <p:pic>
            <p:nvPicPr>
              <p:cNvPr id="19" name="001-MacBook-Silver.png"/>
              <p:cNvPicPr>
                <a:picLocks noChangeAspect="1"/>
              </p:cNvPicPr>
              <p:nvPr/>
            </p:nvPicPr>
            <p:blipFill>
              <a:blip r:embed="rId3" cstate="print">
                <a:extLst/>
              </a:blip>
              <a:stretch>
                <a:fillRect/>
              </a:stretch>
            </p:blipFill>
            <p:spPr>
              <a:xfrm>
                <a:off x="-584628" y="-1213250"/>
                <a:ext cx="13884392" cy="9049032"/>
              </a:xfrm>
              <a:prstGeom prst="rect">
                <a:avLst/>
              </a:prstGeom>
              <a:ln w="12700">
                <a:miter lim="400000"/>
              </a:ln>
            </p:spPr>
          </p:pic>
          <p:sp>
            <p:nvSpPr>
              <p:cNvPr id="20" name="Прямоугольник 19"/>
              <p:cNvSpPr/>
              <p:nvPr/>
            </p:nvSpPr>
            <p:spPr>
              <a:xfrm>
                <a:off x="5814000" y="5929200"/>
                <a:ext cx="640800" cy="148184"/>
              </a:xfrm>
              <a:prstGeom prst="rect">
                <a:avLst/>
              </a:prstGeom>
              <a:solidFill>
                <a:srgbClr val="1D1E2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ru-RU" dirty="0">
                  <a:latin typeface="Trebuchet MS Обычный" charset="0"/>
                </a:endParaRPr>
              </a:p>
            </p:txBody>
          </p:sp>
        </p:grpSp>
        <p:sp>
          <p:nvSpPr>
            <p:cNvPr id="18" name="Прямоугольник 17"/>
            <p:cNvSpPr/>
            <p:nvPr/>
          </p:nvSpPr>
          <p:spPr>
            <a:xfrm>
              <a:off x="2119745" y="665018"/>
              <a:ext cx="7938655" cy="5091546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 dirty="0">
                <a:latin typeface="Trebuchet MS Обычный" charset="0"/>
              </a:endParaRPr>
            </a:p>
          </p:txBody>
        </p:sp>
      </p:grpSp>
      <p:pic>
        <p:nvPicPr>
          <p:cNvPr id="22" name="Picture 2" descr="C:\Users\filippov\Desktop\Untitled-2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58000" y="6075100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Прямоугольник 12"/>
          <p:cNvSpPr/>
          <p:nvPr/>
        </p:nvSpPr>
        <p:spPr>
          <a:xfrm>
            <a:off x="206848" y="3003092"/>
            <a:ext cx="3280965" cy="13542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b="1" dirty="0">
                <a:latin typeface="Calibri" panose="020F0502020204030204" pitchFamily="34" charset="0"/>
              </a:rPr>
              <a:t>Все роботы теперь с условием:</a:t>
            </a:r>
          </a:p>
          <a:p>
            <a:r>
              <a:rPr lang="ru-RU" sz="1600" dirty="0">
                <a:latin typeface="Calibri" panose="020F0502020204030204" pitchFamily="34" charset="0"/>
              </a:rPr>
              <a:t>например</a:t>
            </a:r>
            <a:r>
              <a:rPr lang="ru-RU" sz="1600" dirty="0" smtClean="0">
                <a:latin typeface="Calibri" panose="020F0502020204030204" pitchFamily="34" charset="0"/>
              </a:rPr>
              <a:t>, чтобы создать </a:t>
            </a:r>
            <a:r>
              <a:rPr lang="ru-RU" sz="1600" dirty="0">
                <a:latin typeface="Calibri" panose="020F0502020204030204" pitchFamily="34" charset="0"/>
              </a:rPr>
              <a:t>на основании </a:t>
            </a:r>
            <a:r>
              <a:rPr lang="ru-RU" sz="1600" dirty="0" err="1">
                <a:latin typeface="Calibri" panose="020F0502020204030204" pitchFamily="34" charset="0"/>
              </a:rPr>
              <a:t>лида</a:t>
            </a:r>
            <a:r>
              <a:rPr lang="ru-RU" sz="1600" dirty="0">
                <a:latin typeface="Calibri" panose="020F0502020204030204" pitchFamily="34" charset="0"/>
              </a:rPr>
              <a:t> из определенного источника сделку  в нужное направление</a:t>
            </a:r>
          </a:p>
        </p:txBody>
      </p:sp>
      <p:pic>
        <p:nvPicPr>
          <p:cNvPr id="15" name="Рисунок 14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483472" y="2562356"/>
            <a:ext cx="3880238" cy="2447798"/>
          </a:xfrm>
          <a:prstGeom prst="roundRect">
            <a:avLst>
              <a:gd name="adj" fmla="val 925"/>
            </a:avLst>
          </a:prstGeom>
        </p:spPr>
      </p:pic>
      <p:sp>
        <p:nvSpPr>
          <p:cNvPr id="14" name="Shape 348"/>
          <p:cNvSpPr/>
          <p:nvPr/>
        </p:nvSpPr>
        <p:spPr>
          <a:xfrm rot="19963731">
            <a:off x="3631732" y="2875931"/>
            <a:ext cx="1905828" cy="1276672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0456" extrusionOk="0">
                <a:moveTo>
                  <a:pt x="0" y="3186"/>
                </a:moveTo>
                <a:cubicBezTo>
                  <a:pt x="4602" y="-1144"/>
                  <a:pt x="10308" y="-1054"/>
                  <a:pt x="14856" y="3420"/>
                </a:cubicBezTo>
                <a:cubicBezTo>
                  <a:pt x="18616" y="7119"/>
                  <a:pt x="21105" y="13406"/>
                  <a:pt x="21600" y="20456"/>
                </a:cubicBezTo>
              </a:path>
            </a:pathLst>
          </a:custGeom>
          <a:ln w="63500" cap="rnd">
            <a:solidFill>
              <a:srgbClr val="0066A1"/>
            </a:solidFill>
            <a:custDash>
              <a:ds d="100000" sp="200000"/>
            </a:custDash>
            <a:headEnd type="oval"/>
            <a:tailEnd type="stealth"/>
          </a:ln>
        </p:spPr>
        <p:txBody>
          <a:bodyPr lIns="60960" tIns="60960" rIns="60960" bIns="60960"/>
          <a:lstStyle/>
          <a:p>
            <a:endParaRPr sz="900" dirty="0">
              <a:latin typeface="Trebuchet MS Обычный" charset="0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0" y="356712"/>
            <a:ext cx="9144000" cy="92333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ru-RU" sz="5400" dirty="0" smtClean="0">
                <a:latin typeface="Calibri" panose="020F0502020204030204" pitchFamily="34" charset="0"/>
              </a:rPr>
              <a:t>Роботы с условием</a:t>
            </a:r>
            <a:endParaRPr lang="ru-RU" sz="5400" dirty="0">
              <a:latin typeface="Calibri" panose="020F0502020204030204" pitchFamily="34" charset="0"/>
            </a:endParaRPr>
          </a:p>
        </p:txBody>
      </p:sp>
      <p:sp>
        <p:nvSpPr>
          <p:cNvPr id="12" name="Прямоугольник 11"/>
          <p:cNvSpPr/>
          <p:nvPr/>
        </p:nvSpPr>
        <p:spPr>
          <a:xfrm>
            <a:off x="3851920" y="1131144"/>
            <a:ext cx="180139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ru-RU" dirty="0" smtClean="0">
                <a:latin typeface="Calibri" panose="020F0502020204030204" pitchFamily="34" charset="0"/>
                <a:ea typeface="Trebuchet MS" charset="0"/>
                <a:cs typeface="Trebuchet MS" charset="0"/>
              </a:rPr>
              <a:t>Новое в роботах</a:t>
            </a:r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xmlns="" val="16572441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Группа 15"/>
          <p:cNvGrpSpPr/>
          <p:nvPr/>
        </p:nvGrpSpPr>
        <p:grpSpPr>
          <a:xfrm>
            <a:off x="3156554" y="1653514"/>
            <a:ext cx="6821094" cy="4308134"/>
            <a:chOff x="-584628" y="-1213250"/>
            <a:chExt cx="13884392" cy="9049032"/>
          </a:xfrm>
        </p:grpSpPr>
        <p:grpSp>
          <p:nvGrpSpPr>
            <p:cNvPr id="17" name="Группа 16"/>
            <p:cNvGrpSpPr/>
            <p:nvPr/>
          </p:nvGrpSpPr>
          <p:grpSpPr>
            <a:xfrm>
              <a:off x="-584628" y="-1213250"/>
              <a:ext cx="13884392" cy="9049032"/>
              <a:chOff x="-584628" y="-1213250"/>
              <a:chExt cx="13884392" cy="9049032"/>
            </a:xfrm>
          </p:grpSpPr>
          <p:pic>
            <p:nvPicPr>
              <p:cNvPr id="19" name="001-MacBook-Silver.png"/>
              <p:cNvPicPr>
                <a:picLocks noChangeAspect="1"/>
              </p:cNvPicPr>
              <p:nvPr/>
            </p:nvPicPr>
            <p:blipFill>
              <a:blip r:embed="rId3" cstate="print">
                <a:extLst/>
              </a:blip>
              <a:stretch>
                <a:fillRect/>
              </a:stretch>
            </p:blipFill>
            <p:spPr>
              <a:xfrm>
                <a:off x="-584628" y="-1213250"/>
                <a:ext cx="13884392" cy="9049032"/>
              </a:xfrm>
              <a:prstGeom prst="rect">
                <a:avLst/>
              </a:prstGeom>
              <a:ln w="12700">
                <a:miter lim="400000"/>
              </a:ln>
            </p:spPr>
          </p:pic>
          <p:sp>
            <p:nvSpPr>
              <p:cNvPr id="20" name="Прямоугольник 19"/>
              <p:cNvSpPr/>
              <p:nvPr/>
            </p:nvSpPr>
            <p:spPr>
              <a:xfrm>
                <a:off x="5814000" y="5929200"/>
                <a:ext cx="640800" cy="148184"/>
              </a:xfrm>
              <a:prstGeom prst="rect">
                <a:avLst/>
              </a:prstGeom>
              <a:solidFill>
                <a:srgbClr val="1D1E2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ru-RU" dirty="0">
                  <a:latin typeface="Trebuchet MS Обычный" charset="0"/>
                </a:endParaRPr>
              </a:p>
            </p:txBody>
          </p:sp>
        </p:grpSp>
        <p:sp>
          <p:nvSpPr>
            <p:cNvPr id="18" name="Прямоугольник 17"/>
            <p:cNvSpPr/>
            <p:nvPr/>
          </p:nvSpPr>
          <p:spPr>
            <a:xfrm>
              <a:off x="2119745" y="665018"/>
              <a:ext cx="7938655" cy="5091546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 dirty="0">
                <a:latin typeface="Trebuchet MS Обычный" charset="0"/>
              </a:endParaRPr>
            </a:p>
          </p:txBody>
        </p:sp>
      </p:grpSp>
      <p:pic>
        <p:nvPicPr>
          <p:cNvPr id="22" name="Picture 2" descr="C:\Users\filippov\Desktop\Untitled-2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58000" y="6075100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Рисунок 11"/>
          <p:cNvPicPr>
            <a:picLocks noChangeAspect="1"/>
          </p:cNvPicPr>
          <p:nvPr/>
        </p:nvPicPr>
        <p:blipFill rotWithShape="1">
          <a:blip r:embed="rId5" cstate="print"/>
          <a:srcRect b="20768"/>
          <a:stretch/>
        </p:blipFill>
        <p:spPr>
          <a:xfrm>
            <a:off x="4512886" y="2575129"/>
            <a:ext cx="3859515" cy="2392288"/>
          </a:xfrm>
          <a:prstGeom prst="roundRect">
            <a:avLst>
              <a:gd name="adj" fmla="val 1484"/>
            </a:avLst>
          </a:prstGeom>
        </p:spPr>
      </p:pic>
      <p:sp>
        <p:nvSpPr>
          <p:cNvPr id="23" name="TextBox 22"/>
          <p:cNvSpPr txBox="1"/>
          <p:nvPr/>
        </p:nvSpPr>
        <p:spPr>
          <a:xfrm>
            <a:off x="0" y="356712"/>
            <a:ext cx="9144000" cy="92333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ru-RU" sz="5400" dirty="0" smtClean="0">
                <a:latin typeface="Calibri" panose="020F0502020204030204" pitchFamily="34" charset="0"/>
              </a:rPr>
              <a:t>Робот «Ожидание»</a:t>
            </a:r>
            <a:endParaRPr lang="ru-RU" sz="5400" dirty="0">
              <a:latin typeface="Calibri" panose="020F0502020204030204" pitchFamily="34" charset="0"/>
            </a:endParaRPr>
          </a:p>
        </p:txBody>
      </p:sp>
      <p:sp>
        <p:nvSpPr>
          <p:cNvPr id="24" name="Shape 348"/>
          <p:cNvSpPr/>
          <p:nvPr/>
        </p:nvSpPr>
        <p:spPr>
          <a:xfrm rot="19963731">
            <a:off x="3319382" y="2451938"/>
            <a:ext cx="2773723" cy="1805760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0456" extrusionOk="0">
                <a:moveTo>
                  <a:pt x="0" y="3186"/>
                </a:moveTo>
                <a:cubicBezTo>
                  <a:pt x="4602" y="-1144"/>
                  <a:pt x="10308" y="-1054"/>
                  <a:pt x="14856" y="3420"/>
                </a:cubicBezTo>
                <a:cubicBezTo>
                  <a:pt x="18616" y="7119"/>
                  <a:pt x="21105" y="13406"/>
                  <a:pt x="21600" y="20456"/>
                </a:cubicBezTo>
              </a:path>
            </a:pathLst>
          </a:custGeom>
          <a:ln w="63500" cap="rnd">
            <a:solidFill>
              <a:srgbClr val="0066A1"/>
            </a:solidFill>
            <a:custDash>
              <a:ds d="100000" sp="200000"/>
            </a:custDash>
            <a:headEnd type="oval"/>
            <a:tailEnd type="stealth"/>
          </a:ln>
        </p:spPr>
        <p:txBody>
          <a:bodyPr lIns="60960" tIns="60960" rIns="60960" bIns="60960"/>
          <a:lstStyle/>
          <a:p>
            <a:endParaRPr sz="900" dirty="0">
              <a:latin typeface="Trebuchet MS Обычный" charset="0"/>
            </a:endParaRPr>
          </a:p>
        </p:txBody>
      </p:sp>
      <p:sp>
        <p:nvSpPr>
          <p:cNvPr id="25" name="TextBox 24"/>
          <p:cNvSpPr txBox="1"/>
          <p:nvPr/>
        </p:nvSpPr>
        <p:spPr>
          <a:xfrm>
            <a:off x="467544" y="3254451"/>
            <a:ext cx="309634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dirty="0" smtClean="0">
                <a:latin typeface="Calibri" panose="020F0502020204030204" pitchFamily="34" charset="0"/>
              </a:rPr>
              <a:t>Робот ставит паузу. Например, «ждать 2 дня» или до первой активности со стороны клиента. </a:t>
            </a:r>
          </a:p>
          <a:p>
            <a:endParaRPr lang="ru-RU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45116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Группа 15"/>
          <p:cNvGrpSpPr/>
          <p:nvPr/>
        </p:nvGrpSpPr>
        <p:grpSpPr>
          <a:xfrm>
            <a:off x="-684584" y="1412776"/>
            <a:ext cx="6821094" cy="4445589"/>
            <a:chOff x="-584628" y="-1213250"/>
            <a:chExt cx="13884392" cy="9049032"/>
          </a:xfrm>
        </p:grpSpPr>
        <p:grpSp>
          <p:nvGrpSpPr>
            <p:cNvPr id="17" name="Группа 16"/>
            <p:cNvGrpSpPr/>
            <p:nvPr/>
          </p:nvGrpSpPr>
          <p:grpSpPr>
            <a:xfrm>
              <a:off x="-584628" y="-1213250"/>
              <a:ext cx="13884392" cy="9049032"/>
              <a:chOff x="-584628" y="-1213250"/>
              <a:chExt cx="13884392" cy="9049032"/>
            </a:xfrm>
          </p:grpSpPr>
          <p:pic>
            <p:nvPicPr>
              <p:cNvPr id="19" name="001-MacBook-Silver.png"/>
              <p:cNvPicPr>
                <a:picLocks noChangeAspect="1"/>
              </p:cNvPicPr>
              <p:nvPr/>
            </p:nvPicPr>
            <p:blipFill>
              <a:blip r:embed="rId3" cstate="print">
                <a:extLst/>
              </a:blip>
              <a:stretch>
                <a:fillRect/>
              </a:stretch>
            </p:blipFill>
            <p:spPr>
              <a:xfrm>
                <a:off x="-584628" y="-1213250"/>
                <a:ext cx="13884392" cy="9049032"/>
              </a:xfrm>
              <a:prstGeom prst="rect">
                <a:avLst/>
              </a:prstGeom>
              <a:ln w="12700">
                <a:miter lim="400000"/>
              </a:ln>
            </p:spPr>
          </p:pic>
          <p:sp>
            <p:nvSpPr>
              <p:cNvPr id="20" name="Прямоугольник 19"/>
              <p:cNvSpPr/>
              <p:nvPr/>
            </p:nvSpPr>
            <p:spPr>
              <a:xfrm>
                <a:off x="5814000" y="5929200"/>
                <a:ext cx="640800" cy="148184"/>
              </a:xfrm>
              <a:prstGeom prst="rect">
                <a:avLst/>
              </a:prstGeom>
              <a:solidFill>
                <a:srgbClr val="1D1E2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ru-RU" dirty="0">
                  <a:latin typeface="Trebuchet MS Обычный" charset="0"/>
                </a:endParaRPr>
              </a:p>
            </p:txBody>
          </p:sp>
        </p:grpSp>
        <p:sp>
          <p:nvSpPr>
            <p:cNvPr id="18" name="Прямоугольник 17"/>
            <p:cNvSpPr/>
            <p:nvPr/>
          </p:nvSpPr>
          <p:spPr>
            <a:xfrm>
              <a:off x="2119745" y="665018"/>
              <a:ext cx="7938655" cy="5091546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 dirty="0">
                <a:latin typeface="Trebuchet MS Обычный" charset="0"/>
              </a:endParaRPr>
            </a:p>
          </p:txBody>
        </p:sp>
      </p:grpSp>
      <p:pic>
        <p:nvPicPr>
          <p:cNvPr id="22" name="Picture 2" descr="C:\Users\filippov\Desktop\Untitled-2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58000" y="6075100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Box 12"/>
          <p:cNvSpPr txBox="1"/>
          <p:nvPr/>
        </p:nvSpPr>
        <p:spPr>
          <a:xfrm>
            <a:off x="5655811" y="1988840"/>
            <a:ext cx="3092653" cy="2954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ru-RU" dirty="0" smtClean="0">
                <a:latin typeface="Trebuchet MS Обычный" charset="0"/>
              </a:rPr>
              <a:t>Автоматическая отправка письма клиенту</a:t>
            </a:r>
            <a:endParaRPr lang="ru-RU" dirty="0">
              <a:latin typeface="Trebuchet MS Обычный" charset="0"/>
            </a:endParaRP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ru-RU" dirty="0" smtClean="0">
                <a:latin typeface="Trebuchet MS Обычный" charset="0"/>
              </a:rPr>
              <a:t>Визуальный редактор для своих шаблонов писем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en-US" dirty="0" smtClean="0">
                <a:latin typeface="Trebuchet MS Обычный" charset="0"/>
              </a:rPr>
              <a:t>HTML</a:t>
            </a:r>
            <a:r>
              <a:rPr lang="ru-RU" dirty="0" smtClean="0">
                <a:latin typeface="Trebuchet MS Обычный" charset="0"/>
              </a:rPr>
              <a:t> в письмах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ru-RU" dirty="0" smtClean="0">
                <a:latin typeface="Trebuchet MS Обычный" charset="0"/>
              </a:rPr>
              <a:t>Прикрепить файлы к письму</a:t>
            </a:r>
          </a:p>
        </p:txBody>
      </p:sp>
      <p:grpSp>
        <p:nvGrpSpPr>
          <p:cNvPr id="14" name="Группа 13"/>
          <p:cNvGrpSpPr/>
          <p:nvPr/>
        </p:nvGrpSpPr>
        <p:grpSpPr>
          <a:xfrm>
            <a:off x="5208073" y="2192866"/>
            <a:ext cx="300031" cy="300030"/>
            <a:chOff x="2764887" y="6675559"/>
            <a:chExt cx="1080691" cy="1080690"/>
          </a:xfrm>
        </p:grpSpPr>
        <p:sp>
          <p:nvSpPr>
            <p:cNvPr id="15" name="Shape 695"/>
            <p:cNvSpPr/>
            <p:nvPr/>
          </p:nvSpPr>
          <p:spPr>
            <a:xfrm rot="20811724" flipH="1">
              <a:off x="2764887" y="6675559"/>
              <a:ext cx="1080691" cy="1080690"/>
            </a:xfrm>
            <a:prstGeom prst="ellipse">
              <a:avLst/>
            </a:prstGeom>
            <a:solidFill>
              <a:srgbClr val="2FC7F7"/>
            </a:solidFill>
            <a:ln w="25400">
              <a:miter lim="400000"/>
            </a:ln>
          </p:spPr>
          <p:txBody>
            <a:bodyPr lIns="50800" tIns="50800" rIns="50800" bIns="50800" anchor="ctr"/>
            <a:lstStyle/>
            <a:p>
              <a:pPr algn="ctr" defTabSz="825500">
                <a:defRPr b="0">
                  <a:solidFill>
                    <a:srgbClr val="FFFFFF"/>
                  </a:solidFill>
                  <a:latin typeface="Helvetica Light"/>
                  <a:ea typeface="Helvetica Light"/>
                  <a:cs typeface="Helvetica Light"/>
                  <a:sym typeface="Helvetica Light"/>
                </a:defRPr>
              </a:pPr>
              <a:endParaRPr/>
            </a:p>
          </p:txBody>
        </p:sp>
        <p:sp>
          <p:nvSpPr>
            <p:cNvPr id="21" name="Shape 696"/>
            <p:cNvSpPr/>
            <p:nvPr/>
          </p:nvSpPr>
          <p:spPr>
            <a:xfrm rot="20811724" flipH="1">
              <a:off x="2911164" y="6821835"/>
              <a:ext cx="788137" cy="788137"/>
            </a:xfrm>
            <a:prstGeom prst="ellipse">
              <a:avLst/>
            </a:prstGeom>
            <a:solidFill>
              <a:srgbClr val="FFFFFF"/>
            </a:solidFill>
            <a:ln w="3175">
              <a:miter lim="400000"/>
            </a:ln>
          </p:spPr>
          <p:txBody>
            <a:bodyPr lIns="50800" tIns="50800" rIns="50800" bIns="50800" anchor="ctr"/>
            <a:lstStyle/>
            <a:p>
              <a:pPr algn="ctr" defTabSz="825500">
                <a:defRPr b="0">
                  <a:solidFill>
                    <a:srgbClr val="FFFFFF"/>
                  </a:solidFill>
                  <a:latin typeface="Helvetica Light"/>
                  <a:ea typeface="Helvetica Light"/>
                  <a:cs typeface="Helvetica Light"/>
                  <a:sym typeface="Helvetica Light"/>
                </a:defRPr>
              </a:pPr>
              <a:endParaRPr/>
            </a:p>
          </p:txBody>
        </p:sp>
        <p:sp>
          <p:nvSpPr>
            <p:cNvPr id="25" name="Shape 697"/>
            <p:cNvSpPr/>
            <p:nvPr/>
          </p:nvSpPr>
          <p:spPr>
            <a:xfrm rot="20811724" flipH="1">
              <a:off x="3004316" y="6914987"/>
              <a:ext cx="601833" cy="601834"/>
            </a:xfrm>
            <a:prstGeom prst="ellipse">
              <a:avLst/>
            </a:prstGeom>
            <a:solidFill>
              <a:srgbClr val="0066A1"/>
            </a:solidFill>
            <a:ln w="3175">
              <a:miter lim="400000"/>
            </a:ln>
          </p:spPr>
          <p:txBody>
            <a:bodyPr lIns="50800" tIns="50800" rIns="50800" bIns="50800" anchor="ctr"/>
            <a:lstStyle/>
            <a:p>
              <a:pPr algn="ctr" defTabSz="825500">
                <a:defRPr b="0">
                  <a:solidFill>
                    <a:srgbClr val="FFFFFF"/>
                  </a:solidFill>
                  <a:latin typeface="Helvetica Light"/>
                  <a:ea typeface="Helvetica Light"/>
                  <a:cs typeface="Helvetica Light"/>
                  <a:sym typeface="Helvetica Light"/>
                </a:defRPr>
              </a:pPr>
              <a:endParaRPr/>
            </a:p>
          </p:txBody>
        </p:sp>
      </p:grpSp>
      <p:grpSp>
        <p:nvGrpSpPr>
          <p:cNvPr id="26" name="Группа 25"/>
          <p:cNvGrpSpPr/>
          <p:nvPr/>
        </p:nvGrpSpPr>
        <p:grpSpPr>
          <a:xfrm>
            <a:off x="5208073" y="3022801"/>
            <a:ext cx="300031" cy="300030"/>
            <a:chOff x="2764887" y="6675559"/>
            <a:chExt cx="1080691" cy="1080690"/>
          </a:xfrm>
        </p:grpSpPr>
        <p:sp>
          <p:nvSpPr>
            <p:cNvPr id="27" name="Shape 695"/>
            <p:cNvSpPr/>
            <p:nvPr/>
          </p:nvSpPr>
          <p:spPr>
            <a:xfrm rot="20811724" flipH="1">
              <a:off x="2764887" y="6675559"/>
              <a:ext cx="1080691" cy="1080690"/>
            </a:xfrm>
            <a:prstGeom prst="ellipse">
              <a:avLst/>
            </a:prstGeom>
            <a:solidFill>
              <a:srgbClr val="2FC7F7"/>
            </a:solidFill>
            <a:ln w="25400">
              <a:miter lim="400000"/>
            </a:ln>
          </p:spPr>
          <p:txBody>
            <a:bodyPr lIns="50800" tIns="50800" rIns="50800" bIns="50800" anchor="ctr"/>
            <a:lstStyle/>
            <a:p>
              <a:pPr algn="ctr" defTabSz="825500">
                <a:defRPr b="0">
                  <a:solidFill>
                    <a:srgbClr val="FFFFFF"/>
                  </a:solidFill>
                  <a:latin typeface="Helvetica Light"/>
                  <a:ea typeface="Helvetica Light"/>
                  <a:cs typeface="Helvetica Light"/>
                  <a:sym typeface="Helvetica Light"/>
                </a:defRPr>
              </a:pPr>
              <a:endParaRPr/>
            </a:p>
          </p:txBody>
        </p:sp>
        <p:sp>
          <p:nvSpPr>
            <p:cNvPr id="28" name="Shape 696"/>
            <p:cNvSpPr/>
            <p:nvPr/>
          </p:nvSpPr>
          <p:spPr>
            <a:xfrm rot="20811724" flipH="1">
              <a:off x="2911164" y="6821835"/>
              <a:ext cx="788137" cy="788137"/>
            </a:xfrm>
            <a:prstGeom prst="ellipse">
              <a:avLst/>
            </a:prstGeom>
            <a:solidFill>
              <a:srgbClr val="FFFFFF"/>
            </a:solidFill>
            <a:ln w="3175">
              <a:miter lim="400000"/>
            </a:ln>
          </p:spPr>
          <p:txBody>
            <a:bodyPr lIns="50800" tIns="50800" rIns="50800" bIns="50800" anchor="ctr"/>
            <a:lstStyle/>
            <a:p>
              <a:pPr algn="ctr" defTabSz="825500">
                <a:defRPr b="0">
                  <a:solidFill>
                    <a:srgbClr val="FFFFFF"/>
                  </a:solidFill>
                  <a:latin typeface="Helvetica Light"/>
                  <a:ea typeface="Helvetica Light"/>
                  <a:cs typeface="Helvetica Light"/>
                  <a:sym typeface="Helvetica Light"/>
                </a:defRPr>
              </a:pPr>
              <a:endParaRPr/>
            </a:p>
          </p:txBody>
        </p:sp>
        <p:sp>
          <p:nvSpPr>
            <p:cNvPr id="29" name="Shape 697"/>
            <p:cNvSpPr/>
            <p:nvPr/>
          </p:nvSpPr>
          <p:spPr>
            <a:xfrm rot="20811724" flipH="1">
              <a:off x="3004316" y="6914987"/>
              <a:ext cx="601833" cy="601834"/>
            </a:xfrm>
            <a:prstGeom prst="ellipse">
              <a:avLst/>
            </a:prstGeom>
            <a:solidFill>
              <a:srgbClr val="0066A1"/>
            </a:solidFill>
            <a:ln w="3175">
              <a:miter lim="400000"/>
            </a:ln>
          </p:spPr>
          <p:txBody>
            <a:bodyPr lIns="50800" tIns="50800" rIns="50800" bIns="50800" anchor="ctr"/>
            <a:lstStyle/>
            <a:p>
              <a:pPr algn="ctr" defTabSz="825500">
                <a:defRPr b="0">
                  <a:solidFill>
                    <a:srgbClr val="FFFFFF"/>
                  </a:solidFill>
                  <a:latin typeface="Helvetica Light"/>
                  <a:ea typeface="Helvetica Light"/>
                  <a:cs typeface="Helvetica Light"/>
                  <a:sym typeface="Helvetica Light"/>
                </a:defRPr>
              </a:pPr>
              <a:endParaRPr/>
            </a:p>
          </p:txBody>
        </p:sp>
      </p:grpSp>
      <p:grpSp>
        <p:nvGrpSpPr>
          <p:cNvPr id="30" name="Группа 29"/>
          <p:cNvGrpSpPr/>
          <p:nvPr/>
        </p:nvGrpSpPr>
        <p:grpSpPr>
          <a:xfrm>
            <a:off x="5220072" y="3717032"/>
            <a:ext cx="300031" cy="300030"/>
            <a:chOff x="2764887" y="6675559"/>
            <a:chExt cx="1080691" cy="1080690"/>
          </a:xfrm>
        </p:grpSpPr>
        <p:sp>
          <p:nvSpPr>
            <p:cNvPr id="34" name="Shape 695"/>
            <p:cNvSpPr/>
            <p:nvPr/>
          </p:nvSpPr>
          <p:spPr>
            <a:xfrm rot="20811724" flipH="1">
              <a:off x="2764887" y="6675559"/>
              <a:ext cx="1080691" cy="1080690"/>
            </a:xfrm>
            <a:prstGeom prst="ellipse">
              <a:avLst/>
            </a:prstGeom>
            <a:solidFill>
              <a:srgbClr val="2FC7F7"/>
            </a:solidFill>
            <a:ln w="25400">
              <a:miter lim="400000"/>
            </a:ln>
          </p:spPr>
          <p:txBody>
            <a:bodyPr lIns="50800" tIns="50800" rIns="50800" bIns="50800" anchor="ctr"/>
            <a:lstStyle/>
            <a:p>
              <a:pPr algn="ctr" defTabSz="825500">
                <a:defRPr b="0">
                  <a:solidFill>
                    <a:srgbClr val="FFFFFF"/>
                  </a:solidFill>
                  <a:latin typeface="Helvetica Light"/>
                  <a:ea typeface="Helvetica Light"/>
                  <a:cs typeface="Helvetica Light"/>
                  <a:sym typeface="Helvetica Light"/>
                </a:defRPr>
              </a:pPr>
              <a:endParaRPr/>
            </a:p>
          </p:txBody>
        </p:sp>
        <p:sp>
          <p:nvSpPr>
            <p:cNvPr id="35" name="Shape 696"/>
            <p:cNvSpPr/>
            <p:nvPr/>
          </p:nvSpPr>
          <p:spPr>
            <a:xfrm rot="20811724" flipH="1">
              <a:off x="2911164" y="6821835"/>
              <a:ext cx="788137" cy="788137"/>
            </a:xfrm>
            <a:prstGeom prst="ellipse">
              <a:avLst/>
            </a:prstGeom>
            <a:solidFill>
              <a:srgbClr val="FFFFFF"/>
            </a:solidFill>
            <a:ln w="3175">
              <a:miter lim="400000"/>
            </a:ln>
          </p:spPr>
          <p:txBody>
            <a:bodyPr lIns="50800" tIns="50800" rIns="50800" bIns="50800" anchor="ctr"/>
            <a:lstStyle/>
            <a:p>
              <a:pPr algn="ctr" defTabSz="825500">
                <a:defRPr b="0">
                  <a:solidFill>
                    <a:srgbClr val="FFFFFF"/>
                  </a:solidFill>
                  <a:latin typeface="Helvetica Light"/>
                  <a:ea typeface="Helvetica Light"/>
                  <a:cs typeface="Helvetica Light"/>
                  <a:sym typeface="Helvetica Light"/>
                </a:defRPr>
              </a:pPr>
              <a:endParaRPr/>
            </a:p>
          </p:txBody>
        </p:sp>
        <p:sp>
          <p:nvSpPr>
            <p:cNvPr id="36" name="Shape 697"/>
            <p:cNvSpPr/>
            <p:nvPr/>
          </p:nvSpPr>
          <p:spPr>
            <a:xfrm rot="20811724" flipH="1">
              <a:off x="3004316" y="6914987"/>
              <a:ext cx="601833" cy="601834"/>
            </a:xfrm>
            <a:prstGeom prst="ellipse">
              <a:avLst/>
            </a:prstGeom>
            <a:solidFill>
              <a:srgbClr val="0066A1"/>
            </a:solidFill>
            <a:ln w="3175">
              <a:miter lim="400000"/>
            </a:ln>
          </p:spPr>
          <p:txBody>
            <a:bodyPr lIns="50800" tIns="50800" rIns="50800" bIns="50800" anchor="ctr"/>
            <a:lstStyle/>
            <a:p>
              <a:pPr algn="ctr" defTabSz="825500">
                <a:defRPr b="0">
                  <a:solidFill>
                    <a:srgbClr val="FFFFFF"/>
                  </a:solidFill>
                  <a:latin typeface="Helvetica Light"/>
                  <a:ea typeface="Helvetica Light"/>
                  <a:cs typeface="Helvetica Light"/>
                  <a:sym typeface="Helvetica Light"/>
                </a:defRPr>
              </a:pPr>
              <a:endParaRPr/>
            </a:p>
          </p:txBody>
        </p:sp>
      </p:grpSp>
      <p:grpSp>
        <p:nvGrpSpPr>
          <p:cNvPr id="37" name="Группа 36"/>
          <p:cNvGrpSpPr/>
          <p:nvPr/>
        </p:nvGrpSpPr>
        <p:grpSpPr>
          <a:xfrm>
            <a:off x="5220072" y="4437112"/>
            <a:ext cx="300031" cy="300030"/>
            <a:chOff x="2764887" y="6675559"/>
            <a:chExt cx="1080691" cy="1080690"/>
          </a:xfrm>
        </p:grpSpPr>
        <p:sp>
          <p:nvSpPr>
            <p:cNvPr id="38" name="Shape 695"/>
            <p:cNvSpPr/>
            <p:nvPr/>
          </p:nvSpPr>
          <p:spPr>
            <a:xfrm rot="20811724" flipH="1">
              <a:off x="2764887" y="6675559"/>
              <a:ext cx="1080691" cy="1080690"/>
            </a:xfrm>
            <a:prstGeom prst="ellipse">
              <a:avLst/>
            </a:prstGeom>
            <a:solidFill>
              <a:srgbClr val="2FC7F7"/>
            </a:solidFill>
            <a:ln w="25400">
              <a:miter lim="400000"/>
            </a:ln>
          </p:spPr>
          <p:txBody>
            <a:bodyPr lIns="50800" tIns="50800" rIns="50800" bIns="50800" anchor="ctr"/>
            <a:lstStyle/>
            <a:p>
              <a:pPr algn="ctr" defTabSz="825500">
                <a:defRPr b="0">
                  <a:solidFill>
                    <a:srgbClr val="FFFFFF"/>
                  </a:solidFill>
                  <a:latin typeface="Helvetica Light"/>
                  <a:ea typeface="Helvetica Light"/>
                  <a:cs typeface="Helvetica Light"/>
                  <a:sym typeface="Helvetica Light"/>
                </a:defRPr>
              </a:pPr>
              <a:endParaRPr/>
            </a:p>
          </p:txBody>
        </p:sp>
        <p:sp>
          <p:nvSpPr>
            <p:cNvPr id="39" name="Shape 696"/>
            <p:cNvSpPr/>
            <p:nvPr/>
          </p:nvSpPr>
          <p:spPr>
            <a:xfrm rot="20811724" flipH="1">
              <a:off x="2911164" y="6821835"/>
              <a:ext cx="788137" cy="788137"/>
            </a:xfrm>
            <a:prstGeom prst="ellipse">
              <a:avLst/>
            </a:prstGeom>
            <a:solidFill>
              <a:srgbClr val="FFFFFF"/>
            </a:solidFill>
            <a:ln w="3175">
              <a:miter lim="400000"/>
            </a:ln>
          </p:spPr>
          <p:txBody>
            <a:bodyPr lIns="50800" tIns="50800" rIns="50800" bIns="50800" anchor="ctr"/>
            <a:lstStyle/>
            <a:p>
              <a:pPr algn="ctr" defTabSz="825500">
                <a:defRPr b="0">
                  <a:solidFill>
                    <a:srgbClr val="FFFFFF"/>
                  </a:solidFill>
                  <a:latin typeface="Helvetica Light"/>
                  <a:ea typeface="Helvetica Light"/>
                  <a:cs typeface="Helvetica Light"/>
                  <a:sym typeface="Helvetica Light"/>
                </a:defRPr>
              </a:pPr>
              <a:endParaRPr/>
            </a:p>
          </p:txBody>
        </p:sp>
        <p:sp>
          <p:nvSpPr>
            <p:cNvPr id="40" name="Shape 697"/>
            <p:cNvSpPr/>
            <p:nvPr/>
          </p:nvSpPr>
          <p:spPr>
            <a:xfrm rot="20811724" flipH="1">
              <a:off x="3004316" y="6914987"/>
              <a:ext cx="601833" cy="601834"/>
            </a:xfrm>
            <a:prstGeom prst="ellipse">
              <a:avLst/>
            </a:prstGeom>
            <a:solidFill>
              <a:srgbClr val="0066A1"/>
            </a:solidFill>
            <a:ln w="3175">
              <a:miter lim="400000"/>
            </a:ln>
          </p:spPr>
          <p:txBody>
            <a:bodyPr lIns="50800" tIns="50800" rIns="50800" bIns="50800" anchor="ctr"/>
            <a:lstStyle/>
            <a:p>
              <a:pPr algn="ctr" defTabSz="825500">
                <a:defRPr b="0">
                  <a:solidFill>
                    <a:srgbClr val="FFFFFF"/>
                  </a:solidFill>
                  <a:latin typeface="Helvetica Light"/>
                  <a:ea typeface="Helvetica Light"/>
                  <a:cs typeface="Helvetica Light"/>
                  <a:sym typeface="Helvetica Light"/>
                </a:defRPr>
              </a:pPr>
              <a:endParaRPr/>
            </a:p>
          </p:txBody>
        </p:sp>
      </p:grpSp>
      <p:pic>
        <p:nvPicPr>
          <p:cNvPr id="41" name="Рисунок 40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722063" y="2443228"/>
            <a:ext cx="3788524" cy="2357892"/>
          </a:xfrm>
          <a:prstGeom prst="roundRect">
            <a:avLst>
              <a:gd name="adj" fmla="val 1556"/>
            </a:avLst>
          </a:prstGeom>
        </p:spPr>
      </p:pic>
      <p:sp>
        <p:nvSpPr>
          <p:cNvPr id="42" name="TextBox 41"/>
          <p:cNvSpPr txBox="1"/>
          <p:nvPr/>
        </p:nvSpPr>
        <p:spPr>
          <a:xfrm>
            <a:off x="0" y="356712"/>
            <a:ext cx="9144000" cy="83099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ru-RU" sz="4800" dirty="0" smtClean="0">
                <a:latin typeface="Calibri" panose="020F0502020204030204" pitchFamily="34" charset="0"/>
              </a:rPr>
              <a:t>Отправить письмо</a:t>
            </a:r>
            <a:endParaRPr lang="ru-RU" sz="4800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6085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Группа 15"/>
          <p:cNvGrpSpPr/>
          <p:nvPr/>
        </p:nvGrpSpPr>
        <p:grpSpPr>
          <a:xfrm>
            <a:off x="-684584" y="878189"/>
            <a:ext cx="8333262" cy="5431131"/>
            <a:chOff x="-584628" y="-1213250"/>
            <a:chExt cx="13884392" cy="9049032"/>
          </a:xfrm>
        </p:grpSpPr>
        <p:grpSp>
          <p:nvGrpSpPr>
            <p:cNvPr id="17" name="Группа 16"/>
            <p:cNvGrpSpPr/>
            <p:nvPr/>
          </p:nvGrpSpPr>
          <p:grpSpPr>
            <a:xfrm>
              <a:off x="-584628" y="-1213250"/>
              <a:ext cx="13884392" cy="9049032"/>
              <a:chOff x="-584628" y="-1213250"/>
              <a:chExt cx="13884392" cy="9049032"/>
            </a:xfrm>
          </p:grpSpPr>
          <p:pic>
            <p:nvPicPr>
              <p:cNvPr id="19" name="001-MacBook-Silver.png"/>
              <p:cNvPicPr>
                <a:picLocks noChangeAspect="1"/>
              </p:cNvPicPr>
              <p:nvPr/>
            </p:nvPicPr>
            <p:blipFill>
              <a:blip r:embed="rId3" cstate="print">
                <a:extLst/>
              </a:blip>
              <a:stretch>
                <a:fillRect/>
              </a:stretch>
            </p:blipFill>
            <p:spPr>
              <a:xfrm>
                <a:off x="-584628" y="-1213250"/>
                <a:ext cx="13884392" cy="9049032"/>
              </a:xfrm>
              <a:prstGeom prst="rect">
                <a:avLst/>
              </a:prstGeom>
              <a:ln w="12700">
                <a:miter lim="400000"/>
              </a:ln>
            </p:spPr>
          </p:pic>
          <p:sp>
            <p:nvSpPr>
              <p:cNvPr id="20" name="Прямоугольник 19"/>
              <p:cNvSpPr/>
              <p:nvPr/>
            </p:nvSpPr>
            <p:spPr>
              <a:xfrm>
                <a:off x="5814000" y="5929200"/>
                <a:ext cx="640800" cy="148184"/>
              </a:xfrm>
              <a:prstGeom prst="rect">
                <a:avLst/>
              </a:prstGeom>
              <a:solidFill>
                <a:srgbClr val="1D1E2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ru-RU" dirty="0">
                  <a:latin typeface="Trebuchet MS Обычный" charset="0"/>
                </a:endParaRPr>
              </a:p>
            </p:txBody>
          </p:sp>
        </p:grpSp>
        <p:sp>
          <p:nvSpPr>
            <p:cNvPr id="18" name="Прямоугольник 17"/>
            <p:cNvSpPr/>
            <p:nvPr/>
          </p:nvSpPr>
          <p:spPr>
            <a:xfrm>
              <a:off x="2119745" y="665018"/>
              <a:ext cx="7938655" cy="5091546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 dirty="0">
                <a:latin typeface="Trebuchet MS Обычный" charset="0"/>
              </a:endParaRPr>
            </a:p>
          </p:txBody>
        </p:sp>
      </p:grpSp>
      <p:pic>
        <p:nvPicPr>
          <p:cNvPr id="22" name="Picture 2" descr="C:\Users\filippov\Desktop\Untitled-2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58000" y="6075100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1" name="TextBox 30"/>
          <p:cNvSpPr txBox="1"/>
          <p:nvPr/>
        </p:nvSpPr>
        <p:spPr>
          <a:xfrm>
            <a:off x="0" y="356712"/>
            <a:ext cx="9144000" cy="92333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5400" dirty="0">
                <a:latin typeface="Calibri" panose="020F0502020204030204" pitchFamily="34" charset="0"/>
              </a:rPr>
              <a:t>SMS</a:t>
            </a:r>
            <a:r>
              <a:rPr lang="ru-RU" sz="5400" dirty="0">
                <a:latin typeface="Calibri" panose="020F0502020204030204" pitchFamily="34" charset="0"/>
              </a:rPr>
              <a:t>-роботы</a:t>
            </a:r>
          </a:p>
        </p:txBody>
      </p:sp>
      <p:pic>
        <p:nvPicPr>
          <p:cNvPr id="32" name="Рисунок 31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1023943" y="2060848"/>
            <a:ext cx="4679304" cy="2947300"/>
          </a:xfrm>
          <a:prstGeom prst="roundRect">
            <a:avLst>
              <a:gd name="adj" fmla="val 925"/>
            </a:avLst>
          </a:prstGeom>
        </p:spPr>
      </p:pic>
      <p:grpSp>
        <p:nvGrpSpPr>
          <p:cNvPr id="33" name="Группа 32"/>
          <p:cNvGrpSpPr/>
          <p:nvPr/>
        </p:nvGrpSpPr>
        <p:grpSpPr>
          <a:xfrm>
            <a:off x="7154993" y="1581565"/>
            <a:ext cx="1096063" cy="1134626"/>
            <a:chOff x="10008913" y="1739711"/>
            <a:chExt cx="1096063" cy="1134626"/>
          </a:xfrm>
        </p:grpSpPr>
        <p:pic>
          <p:nvPicPr>
            <p:cNvPr id="43" name="Рисунок 42"/>
            <p:cNvPicPr>
              <a:picLocks noChangeAspect="1"/>
            </p:cNvPicPr>
            <p:nvPr/>
          </p:nvPicPr>
          <p:blipFill rotWithShape="1">
            <a:blip r:embed="rId6" cstate="print"/>
            <a:srcRect t="95" b="-95"/>
            <a:stretch/>
          </p:blipFill>
          <p:spPr>
            <a:xfrm>
              <a:off x="10149819" y="1739711"/>
              <a:ext cx="814251" cy="814251"/>
            </a:xfrm>
            <a:prstGeom prst="ellipse">
              <a:avLst/>
            </a:prstGeom>
          </p:spPr>
        </p:pic>
        <p:sp>
          <p:nvSpPr>
            <p:cNvPr id="44" name="Прямоугольник 43"/>
            <p:cNvSpPr/>
            <p:nvPr/>
          </p:nvSpPr>
          <p:spPr>
            <a:xfrm>
              <a:off x="10008913" y="2566560"/>
              <a:ext cx="1096063" cy="30777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pl-PL" sz="1400" dirty="0" err="1" smtClean="0">
                  <a:latin typeface="Trebuchet MS" charset="0"/>
                  <a:ea typeface="Trebuchet MS" charset="0"/>
                  <a:cs typeface="Trebuchet MS" charset="0"/>
                </a:rPr>
                <a:t>smsc.ru</a:t>
              </a:r>
              <a:r>
                <a:rPr lang="pl-PL" sz="1400" dirty="0">
                  <a:latin typeface="Trebuchet MS" charset="0"/>
                  <a:ea typeface="Trebuchet MS" charset="0"/>
                  <a:cs typeface="Trebuchet MS" charset="0"/>
                </a:rPr>
                <a:t> </a:t>
              </a:r>
              <a:endParaRPr lang="ru-RU" sz="1400" dirty="0">
                <a:latin typeface="Trebuchet MS" charset="0"/>
                <a:ea typeface="Trebuchet MS" charset="0"/>
                <a:cs typeface="Trebuchet MS" charset="0"/>
              </a:endParaRPr>
            </a:p>
          </p:txBody>
        </p:sp>
      </p:grpSp>
      <p:grpSp>
        <p:nvGrpSpPr>
          <p:cNvPr id="45" name="Группа 44"/>
          <p:cNvGrpSpPr/>
          <p:nvPr/>
        </p:nvGrpSpPr>
        <p:grpSpPr>
          <a:xfrm>
            <a:off x="7235081" y="2925156"/>
            <a:ext cx="1096063" cy="1134007"/>
            <a:chOff x="10089001" y="3183754"/>
            <a:chExt cx="1096063" cy="1134007"/>
          </a:xfrm>
        </p:grpSpPr>
        <p:pic>
          <p:nvPicPr>
            <p:cNvPr id="46" name="Рисунок 45"/>
            <p:cNvPicPr>
              <a:picLocks noChangeAspect="1"/>
            </p:cNvPicPr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10146318" y="3183754"/>
              <a:ext cx="892941" cy="892941"/>
            </a:xfrm>
            <a:prstGeom prst="rect">
              <a:avLst/>
            </a:prstGeom>
          </p:spPr>
        </p:pic>
        <p:sp>
          <p:nvSpPr>
            <p:cNvPr id="47" name="Прямоугольник 46"/>
            <p:cNvSpPr/>
            <p:nvPr/>
          </p:nvSpPr>
          <p:spPr>
            <a:xfrm>
              <a:off x="10089001" y="4009984"/>
              <a:ext cx="1096063" cy="30777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pl-PL" sz="1400" dirty="0" err="1" smtClean="0">
                  <a:latin typeface="Trebuchet MS" charset="0"/>
                  <a:ea typeface="Trebuchet MS" charset="0"/>
                  <a:cs typeface="Trebuchet MS" charset="0"/>
                </a:rPr>
                <a:t>sms.ru</a:t>
              </a:r>
              <a:r>
                <a:rPr lang="pl-PL" sz="1400" dirty="0">
                  <a:latin typeface="Trebuchet MS" charset="0"/>
                  <a:ea typeface="Trebuchet MS" charset="0"/>
                  <a:cs typeface="Trebuchet MS" charset="0"/>
                </a:rPr>
                <a:t> </a:t>
              </a:r>
              <a:endParaRPr lang="ru-RU" sz="1400" dirty="0">
                <a:latin typeface="Trebuchet MS" charset="0"/>
                <a:ea typeface="Trebuchet MS" charset="0"/>
                <a:cs typeface="Trebuchet MS" charset="0"/>
              </a:endParaRPr>
            </a:p>
          </p:txBody>
        </p:sp>
      </p:grpSp>
      <p:grpSp>
        <p:nvGrpSpPr>
          <p:cNvPr id="48" name="Группа 47"/>
          <p:cNvGrpSpPr/>
          <p:nvPr/>
        </p:nvGrpSpPr>
        <p:grpSpPr>
          <a:xfrm>
            <a:off x="6962888" y="4268129"/>
            <a:ext cx="1571650" cy="1148343"/>
            <a:chOff x="9816808" y="4426275"/>
            <a:chExt cx="1571650" cy="1148343"/>
          </a:xfrm>
        </p:grpSpPr>
        <p:pic>
          <p:nvPicPr>
            <p:cNvPr id="49" name="Рисунок 48"/>
            <p:cNvPicPr>
              <a:picLocks noChangeAspect="1"/>
            </p:cNvPicPr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10177890" y="4426275"/>
              <a:ext cx="849487" cy="849487"/>
            </a:xfrm>
            <a:prstGeom prst="ellipse">
              <a:avLst/>
            </a:prstGeom>
          </p:spPr>
        </p:pic>
        <p:sp>
          <p:nvSpPr>
            <p:cNvPr id="50" name="Прямоугольник 49"/>
            <p:cNvSpPr/>
            <p:nvPr/>
          </p:nvSpPr>
          <p:spPr>
            <a:xfrm>
              <a:off x="9816808" y="5266841"/>
              <a:ext cx="1571650" cy="30777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pl-PL" sz="1400" dirty="0" err="1" smtClean="0">
                  <a:latin typeface="Trebuchet MS" charset="0"/>
                  <a:ea typeface="Trebuchet MS" charset="0"/>
                  <a:cs typeface="Trebuchet MS" charset="0"/>
                </a:rPr>
                <a:t>rocketsms.by</a:t>
              </a:r>
              <a:endParaRPr lang="ru-RU" sz="1400" dirty="0">
                <a:latin typeface="Trebuchet MS" charset="0"/>
                <a:ea typeface="Trebuchet MS" charset="0"/>
                <a:cs typeface="Trebuchet MS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xmlns="" val="19675629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Группа 15"/>
          <p:cNvGrpSpPr/>
          <p:nvPr/>
        </p:nvGrpSpPr>
        <p:grpSpPr>
          <a:xfrm>
            <a:off x="559218" y="878189"/>
            <a:ext cx="8333262" cy="5431131"/>
            <a:chOff x="-584628" y="-1213250"/>
            <a:chExt cx="13884392" cy="9049032"/>
          </a:xfrm>
        </p:grpSpPr>
        <p:grpSp>
          <p:nvGrpSpPr>
            <p:cNvPr id="17" name="Группа 16"/>
            <p:cNvGrpSpPr/>
            <p:nvPr/>
          </p:nvGrpSpPr>
          <p:grpSpPr>
            <a:xfrm>
              <a:off x="-584628" y="-1213250"/>
              <a:ext cx="13884392" cy="9049032"/>
              <a:chOff x="-584628" y="-1213250"/>
              <a:chExt cx="13884392" cy="9049032"/>
            </a:xfrm>
          </p:grpSpPr>
          <p:pic>
            <p:nvPicPr>
              <p:cNvPr id="19" name="001-MacBook-Silver.png"/>
              <p:cNvPicPr>
                <a:picLocks noChangeAspect="1"/>
              </p:cNvPicPr>
              <p:nvPr/>
            </p:nvPicPr>
            <p:blipFill>
              <a:blip r:embed="rId3" cstate="print">
                <a:extLst/>
              </a:blip>
              <a:stretch>
                <a:fillRect/>
              </a:stretch>
            </p:blipFill>
            <p:spPr>
              <a:xfrm>
                <a:off x="-584628" y="-1213250"/>
                <a:ext cx="13884392" cy="9049032"/>
              </a:xfrm>
              <a:prstGeom prst="rect">
                <a:avLst/>
              </a:prstGeom>
              <a:ln w="12700">
                <a:miter lim="400000"/>
              </a:ln>
            </p:spPr>
          </p:pic>
          <p:sp>
            <p:nvSpPr>
              <p:cNvPr id="20" name="Прямоугольник 19"/>
              <p:cNvSpPr/>
              <p:nvPr/>
            </p:nvSpPr>
            <p:spPr>
              <a:xfrm>
                <a:off x="5814000" y="5929200"/>
                <a:ext cx="640800" cy="148184"/>
              </a:xfrm>
              <a:prstGeom prst="rect">
                <a:avLst/>
              </a:prstGeom>
              <a:solidFill>
                <a:srgbClr val="1D1E2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ru-RU" dirty="0">
                  <a:latin typeface="Trebuchet MS Обычный" charset="0"/>
                </a:endParaRPr>
              </a:p>
            </p:txBody>
          </p:sp>
        </p:grpSp>
        <p:sp>
          <p:nvSpPr>
            <p:cNvPr id="18" name="Прямоугольник 17"/>
            <p:cNvSpPr/>
            <p:nvPr/>
          </p:nvSpPr>
          <p:spPr>
            <a:xfrm>
              <a:off x="2119745" y="665018"/>
              <a:ext cx="7938655" cy="5091546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 dirty="0">
                <a:latin typeface="Trebuchet MS Обычный" charset="0"/>
              </a:endParaRPr>
            </a:p>
          </p:txBody>
        </p:sp>
      </p:grpSp>
      <p:pic>
        <p:nvPicPr>
          <p:cNvPr id="22" name="Picture 2" descr="C:\Users\filippov\Desktop\Untitled-2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58000" y="6075100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21" name="Группа 20"/>
          <p:cNvGrpSpPr/>
          <p:nvPr/>
        </p:nvGrpSpPr>
        <p:grpSpPr>
          <a:xfrm>
            <a:off x="2293658" y="2129043"/>
            <a:ext cx="4582598" cy="2884133"/>
            <a:chOff x="3362632" y="2030097"/>
            <a:chExt cx="5678128" cy="3582905"/>
          </a:xfrm>
        </p:grpSpPr>
        <p:pic>
          <p:nvPicPr>
            <p:cNvPr id="23" name="Рисунок 22"/>
            <p:cNvPicPr>
              <a:picLocks noChangeAspect="1"/>
            </p:cNvPicPr>
            <p:nvPr/>
          </p:nvPicPr>
          <p:blipFill rotWithShape="1">
            <a:blip r:embed="rId5" cstate="print"/>
            <a:srcRect l="9096"/>
            <a:stretch/>
          </p:blipFill>
          <p:spPr>
            <a:xfrm>
              <a:off x="3362632" y="2030097"/>
              <a:ext cx="5678128" cy="3582905"/>
            </a:xfrm>
            <a:prstGeom prst="roundRect">
              <a:avLst>
                <a:gd name="adj" fmla="val 1588"/>
              </a:avLst>
            </a:prstGeom>
          </p:spPr>
        </p:pic>
        <p:sp>
          <p:nvSpPr>
            <p:cNvPr id="24" name="Прямоугольник 23"/>
            <p:cNvSpPr/>
            <p:nvPr/>
          </p:nvSpPr>
          <p:spPr>
            <a:xfrm>
              <a:off x="4607561" y="4734164"/>
              <a:ext cx="2264190" cy="878838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/>
            </a:p>
          </p:txBody>
        </p:sp>
        <p:pic>
          <p:nvPicPr>
            <p:cNvPr id="25" name="Рисунок 24"/>
            <p:cNvPicPr>
              <a:picLocks noChangeAspect="1"/>
            </p:cNvPicPr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4554219" y="2886419"/>
              <a:ext cx="2317532" cy="2075148"/>
            </a:xfrm>
            <a:prstGeom prst="rect">
              <a:avLst/>
            </a:prstGeom>
          </p:spPr>
        </p:pic>
      </p:grpSp>
      <p:pic>
        <p:nvPicPr>
          <p:cNvPr id="26" name="Рисунок 25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539552" y="2292331"/>
            <a:ext cx="966449" cy="966449"/>
          </a:xfrm>
          <a:prstGeom prst="rect">
            <a:avLst/>
          </a:prstGeom>
        </p:spPr>
      </p:pic>
      <p:pic>
        <p:nvPicPr>
          <p:cNvPr id="27" name="Рисунок 26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7743134" y="2276872"/>
            <a:ext cx="966449" cy="966449"/>
          </a:xfrm>
          <a:prstGeom prst="rect">
            <a:avLst/>
          </a:prstGeom>
        </p:spPr>
      </p:pic>
      <p:pic>
        <p:nvPicPr>
          <p:cNvPr id="29" name="Рисунок 28"/>
          <p:cNvPicPr>
            <a:picLocks noChangeAspect="1"/>
          </p:cNvPicPr>
          <p:nvPr/>
        </p:nvPicPr>
        <p:blipFill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saturation sat="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7779383" y="3789040"/>
            <a:ext cx="969081" cy="969081"/>
          </a:xfrm>
          <a:prstGeom prst="ellipse">
            <a:avLst/>
          </a:prstGeom>
          <a:ln>
            <a:solidFill>
              <a:schemeClr val="bg1"/>
            </a:solidFill>
          </a:ln>
        </p:spPr>
      </p:pic>
      <p:pic>
        <p:nvPicPr>
          <p:cNvPr id="2" name="Рисунок 1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54397" y="3789039"/>
            <a:ext cx="1051603" cy="1056809"/>
          </a:xfrm>
          <a:prstGeom prst="rect">
            <a:avLst/>
          </a:prstGeom>
          <a:ln>
            <a:solidFill>
              <a:schemeClr val="bg1"/>
            </a:solidFill>
          </a:ln>
        </p:spPr>
      </p:pic>
      <p:sp>
        <p:nvSpPr>
          <p:cNvPr id="30" name="TextBox 29"/>
          <p:cNvSpPr txBox="1"/>
          <p:nvPr/>
        </p:nvSpPr>
        <p:spPr>
          <a:xfrm>
            <a:off x="0" y="356712"/>
            <a:ext cx="9144000" cy="92333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ru-RU" sz="5400" dirty="0" smtClean="0">
                <a:latin typeface="Calibri" panose="020F0502020204030204" pitchFamily="34" charset="0"/>
              </a:rPr>
              <a:t>Рекламные роботы</a:t>
            </a:r>
            <a:endParaRPr lang="ru-RU" sz="5400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736386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Прямоугольник 3"/>
          <p:cNvSpPr/>
          <p:nvPr/>
        </p:nvSpPr>
        <p:spPr>
          <a:xfrm>
            <a:off x="0" y="586124"/>
            <a:ext cx="9144000" cy="830948"/>
          </a:xfrm>
          <a:prstGeom prst="rect">
            <a:avLst/>
          </a:prstGeom>
          <a:solidFill>
            <a:schemeClr val="bg1"/>
          </a:solidFill>
        </p:spPr>
        <p:txBody>
          <a:bodyPr wrap="square" lIns="91392" tIns="45696" rIns="91392" bIns="45696">
            <a:spAutoFit/>
          </a:bodyPr>
          <a:lstStyle/>
          <a:p>
            <a:pPr algn="ctr" defTabSz="685086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>
                <a:prstClr val="white"/>
              </a:buClr>
            </a:pPr>
            <a:r>
              <a:rPr lang="ru-RU" sz="3200" dirty="0" smtClean="0">
                <a:solidFill>
                  <a:srgbClr val="000000"/>
                </a:solidFill>
                <a:ea typeface="Calibri"/>
                <a:cs typeface="Calibri"/>
              </a:rPr>
              <a:t>Автоматизация продаж</a:t>
            </a:r>
          </a:p>
        </p:txBody>
      </p:sp>
      <p:sp>
        <p:nvSpPr>
          <p:cNvPr id="6" name="Прямоугольник 5"/>
          <p:cNvSpPr/>
          <p:nvPr/>
        </p:nvSpPr>
        <p:spPr>
          <a:xfrm>
            <a:off x="1524000" y="1259468"/>
            <a:ext cx="60960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fontAlgn="base">
              <a:spcBef>
                <a:spcPts val="800"/>
              </a:spcBef>
              <a:spcAft>
                <a:spcPct val="0"/>
              </a:spcAft>
              <a:buSzPct val="100000"/>
              <a:defRPr sz="1800"/>
            </a:pPr>
            <a:r>
              <a:rPr lang="ru-RU" dirty="0" smtClean="0">
                <a:solidFill>
                  <a:prstClr val="black"/>
                </a:solidFill>
                <a:ea typeface="Calibri" charset="0"/>
                <a:cs typeface="Calibri" charset="0"/>
              </a:rPr>
              <a:t>Точность. Скорость. Контроль</a:t>
            </a:r>
            <a:endParaRPr lang="ru-RU" dirty="0">
              <a:solidFill>
                <a:prstClr val="black"/>
              </a:solidFill>
              <a:ea typeface="Calibri" charset="0"/>
              <a:cs typeface="Calibri" charset="0"/>
            </a:endParaRPr>
          </a:p>
        </p:txBody>
      </p:sp>
      <p:sp>
        <p:nvSpPr>
          <p:cNvPr id="2" name="Прямоугольник 1"/>
          <p:cNvSpPr/>
          <p:nvPr/>
        </p:nvSpPr>
        <p:spPr>
          <a:xfrm>
            <a:off x="533400" y="2514600"/>
            <a:ext cx="4572000" cy="1308050"/>
          </a:xfrm>
          <a:prstGeom prst="rect">
            <a:avLst/>
          </a:prstGeom>
        </p:spPr>
        <p:txBody>
          <a:bodyPr>
            <a:spAutoFit/>
          </a:bodyPr>
          <a:lstStyle/>
          <a:p>
            <a:pPr marL="171450" indent="-171450" fontAlgn="base">
              <a:spcBef>
                <a:spcPts val="600"/>
              </a:spcBef>
              <a:spcAft>
                <a:spcPct val="0"/>
              </a:spcAft>
              <a:buClr>
                <a:srgbClr val="30C5F8"/>
              </a:buClr>
              <a:buFont typeface="Arial" charset="0"/>
              <a:buChar char="•"/>
            </a:pPr>
            <a:r>
              <a:rPr lang="ru-RU" sz="1600" dirty="0" smtClean="0">
                <a:solidFill>
                  <a:srgbClr val="353535"/>
                </a:solidFill>
                <a:ea typeface="Calibri" charset="0"/>
                <a:cs typeface="Calibri" charset="0"/>
              </a:rPr>
              <a:t>Снижайте влияние человеческого фактора</a:t>
            </a:r>
            <a:endParaRPr lang="ru-RU" sz="1600" dirty="0">
              <a:solidFill>
                <a:srgbClr val="353535"/>
              </a:solidFill>
              <a:ea typeface="Calibri" charset="0"/>
              <a:cs typeface="Calibri" charset="0"/>
            </a:endParaRPr>
          </a:p>
          <a:p>
            <a:pPr marL="171450" indent="-171450" fontAlgn="base">
              <a:spcBef>
                <a:spcPts val="600"/>
              </a:spcBef>
              <a:spcAft>
                <a:spcPct val="0"/>
              </a:spcAft>
              <a:buClr>
                <a:srgbClr val="30C5F8"/>
              </a:buClr>
              <a:buFont typeface="Arial" charset="0"/>
              <a:buChar char="•"/>
            </a:pPr>
            <a:r>
              <a:rPr lang="ru-RU" sz="1600" dirty="0" smtClean="0">
                <a:solidFill>
                  <a:srgbClr val="353535"/>
                </a:solidFill>
                <a:ea typeface="Calibri" charset="0"/>
                <a:cs typeface="Calibri" charset="0"/>
              </a:rPr>
              <a:t>Автоматизируйте стандартные действия  </a:t>
            </a:r>
            <a:endParaRPr lang="ru-RU" sz="1600" dirty="0">
              <a:solidFill>
                <a:srgbClr val="353535"/>
              </a:solidFill>
              <a:ea typeface="Calibri" charset="0"/>
              <a:cs typeface="Calibri" charset="0"/>
            </a:endParaRPr>
          </a:p>
          <a:p>
            <a:pPr marL="171450" indent="-171450" fontAlgn="base">
              <a:spcBef>
                <a:spcPts val="600"/>
              </a:spcBef>
              <a:spcAft>
                <a:spcPct val="0"/>
              </a:spcAft>
              <a:buClr>
                <a:srgbClr val="30C5F8"/>
              </a:buClr>
              <a:buFont typeface="Arial" charset="0"/>
              <a:buChar char="•"/>
            </a:pPr>
            <a:r>
              <a:rPr lang="ru-RU" sz="1600" dirty="0" smtClean="0">
                <a:solidFill>
                  <a:srgbClr val="353535"/>
                </a:solidFill>
                <a:ea typeface="Calibri" charset="0"/>
                <a:cs typeface="Calibri" charset="0"/>
              </a:rPr>
              <a:t>Контролируйте весь процесс продаж</a:t>
            </a:r>
          </a:p>
          <a:p>
            <a:pPr marL="171450" indent="-171450" fontAlgn="base">
              <a:spcBef>
                <a:spcPts val="600"/>
              </a:spcBef>
              <a:spcAft>
                <a:spcPct val="0"/>
              </a:spcAft>
              <a:buClr>
                <a:srgbClr val="30C5F8"/>
              </a:buClr>
              <a:buFont typeface="Arial" charset="0"/>
              <a:buChar char="•"/>
            </a:pPr>
            <a:r>
              <a:rPr lang="ru-RU" sz="1600" dirty="0">
                <a:solidFill>
                  <a:srgbClr val="353535"/>
                </a:solidFill>
                <a:ea typeface="Calibri" charset="0"/>
                <a:cs typeface="Calibri" charset="0"/>
              </a:rPr>
              <a:t>Быстро </a:t>
            </a:r>
            <a:r>
              <a:rPr lang="ru-RU" sz="1600" dirty="0" smtClean="0">
                <a:solidFill>
                  <a:srgbClr val="353535"/>
                </a:solidFill>
                <a:ea typeface="Calibri" charset="0"/>
                <a:cs typeface="Calibri" charset="0"/>
              </a:rPr>
              <a:t>вводите </a:t>
            </a:r>
            <a:r>
              <a:rPr lang="ru-RU" sz="1600" dirty="0">
                <a:solidFill>
                  <a:srgbClr val="353535"/>
                </a:solidFill>
                <a:ea typeface="Calibri" charset="0"/>
                <a:cs typeface="Calibri" charset="0"/>
              </a:rPr>
              <a:t>в работу </a:t>
            </a:r>
            <a:r>
              <a:rPr lang="ru-RU" sz="1600" dirty="0" smtClean="0">
                <a:solidFill>
                  <a:srgbClr val="353535"/>
                </a:solidFill>
                <a:ea typeface="Calibri" charset="0"/>
                <a:cs typeface="Calibri" charset="0"/>
              </a:rPr>
              <a:t>новых сотрудников</a:t>
            </a:r>
            <a:endParaRPr lang="ru-RU" sz="1600" dirty="0">
              <a:solidFill>
                <a:srgbClr val="353535"/>
              </a:solidFill>
              <a:ea typeface="Calibri" charset="0"/>
              <a:cs typeface="Calibri" charset="0"/>
            </a:endParaRPr>
          </a:p>
        </p:txBody>
      </p:sp>
      <p:grpSp>
        <p:nvGrpSpPr>
          <p:cNvPr id="3" name="Группа 2"/>
          <p:cNvGrpSpPr/>
          <p:nvPr/>
        </p:nvGrpSpPr>
        <p:grpSpPr>
          <a:xfrm>
            <a:off x="3419872" y="1408383"/>
            <a:ext cx="6581116" cy="4120232"/>
            <a:chOff x="3581400" y="1098597"/>
            <a:chExt cx="5424102" cy="3444828"/>
          </a:xfrm>
        </p:grpSpPr>
        <p:pic>
          <p:nvPicPr>
            <p:cNvPr id="7" name="Рисунок 10"/>
            <p:cNvPicPr>
              <a:picLocks noChangeAspect="1"/>
            </p:cNvPicPr>
            <p:nvPr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r="9187"/>
            <a:stretch/>
          </p:blipFill>
          <p:spPr>
            <a:xfrm>
              <a:off x="3581400" y="1098597"/>
              <a:ext cx="5424102" cy="3444828"/>
            </a:xfrm>
            <a:prstGeom prst="rect">
              <a:avLst/>
            </a:prstGeom>
          </p:spPr>
        </p:pic>
        <p:pic>
          <p:nvPicPr>
            <p:cNvPr id="8" name="Изображение 7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31190" t="6555" r="12500" b="9175"/>
            <a:stretch/>
          </p:blipFill>
          <p:spPr>
            <a:xfrm>
              <a:off x="5050970" y="1681755"/>
              <a:ext cx="2492830" cy="2490195"/>
            </a:xfrm>
            <a:prstGeom prst="ellipse">
              <a:avLst/>
            </a:prstGeom>
          </p:spPr>
        </p:pic>
      </p:grpSp>
      <p:grpSp>
        <p:nvGrpSpPr>
          <p:cNvPr id="11" name="Группа 10"/>
          <p:cNvGrpSpPr/>
          <p:nvPr/>
        </p:nvGrpSpPr>
        <p:grpSpPr>
          <a:xfrm>
            <a:off x="713891" y="4702757"/>
            <a:ext cx="4124328" cy="454103"/>
            <a:chOff x="747132" y="4183618"/>
            <a:chExt cx="4124328" cy="340577"/>
          </a:xfrm>
        </p:grpSpPr>
        <p:sp>
          <p:nvSpPr>
            <p:cNvPr id="12" name="Прямоугольник 11"/>
            <p:cNvSpPr/>
            <p:nvPr/>
          </p:nvSpPr>
          <p:spPr>
            <a:xfrm>
              <a:off x="747132" y="4234263"/>
              <a:ext cx="4059044" cy="289932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ru-RU" sz="1200" b="1">
                <a:solidFill>
                  <a:prstClr val="white"/>
                </a:solidFill>
              </a:endParaRPr>
            </a:p>
          </p:txBody>
        </p:sp>
        <p:sp>
          <p:nvSpPr>
            <p:cNvPr id="13" name="TextBox 12"/>
            <p:cNvSpPr txBox="1"/>
            <p:nvPr/>
          </p:nvSpPr>
          <p:spPr>
            <a:xfrm>
              <a:off x="758283" y="4183618"/>
              <a:ext cx="4113177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ru-RU" dirty="0" smtClean="0">
                  <a:solidFill>
                    <a:prstClr val="black"/>
                  </a:solidFill>
                  <a:ea typeface="Calibri" charset="0"/>
                  <a:cs typeface="Calibri" charset="0"/>
                </a:rPr>
                <a:t>Продавайте больше, работайте меньше</a:t>
              </a:r>
              <a:endParaRPr lang="ru-RU" dirty="0">
                <a:solidFill>
                  <a:prstClr val="black"/>
                </a:solidFill>
                <a:ea typeface="Calibri" charset="0"/>
                <a:cs typeface="Calibri" charset="0"/>
              </a:endParaRPr>
            </a:p>
          </p:txBody>
        </p:sp>
      </p:grpSp>
      <p:pic>
        <p:nvPicPr>
          <p:cNvPr id="14" name="Picture 2" descr="C:\Users\filippov\Desktop\Untitled-2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58000" y="6075100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4344455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Изображение 6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500" t="5025" r="11500" b="10579"/>
          <a:stretch/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8" name="Прямоугольник 7"/>
          <p:cNvSpPr/>
          <p:nvPr/>
        </p:nvSpPr>
        <p:spPr>
          <a:xfrm>
            <a:off x="685813" y="3488056"/>
            <a:ext cx="8077199" cy="1323439"/>
          </a:xfrm>
          <a:prstGeom prst="rect">
            <a:avLst/>
          </a:prstGeom>
          <a:noFill/>
          <a:ln w="12700">
            <a:solidFill>
              <a:schemeClr val="bg1"/>
            </a:solidFill>
            <a:prstDash val="solid"/>
          </a:ln>
        </p:spPr>
        <p:txBody>
          <a:bodyPr wrap="square">
            <a:spAutoFit/>
          </a:bodyPr>
          <a:lstStyle/>
          <a:p>
            <a:pPr algn="ctr"/>
            <a:r>
              <a:rPr lang="ru-RU" sz="4800" b="0" dirty="0" smtClean="0">
                <a:solidFill>
                  <a:schemeClr val="bg1"/>
                </a:solidFill>
                <a:latin typeface="Calibri" charset="0"/>
                <a:ea typeface="Calibri" charset="0"/>
                <a:cs typeface="Calibri" charset="0"/>
              </a:rPr>
              <a:t>Распознавание лиц</a:t>
            </a:r>
          </a:p>
          <a:p>
            <a:pPr algn="ctr"/>
            <a:r>
              <a:rPr lang="ru-RU" sz="3200" b="0" dirty="0" smtClean="0">
                <a:solidFill>
                  <a:schemeClr val="bg1"/>
                </a:solidFill>
                <a:latin typeface="Calibri" charset="0"/>
                <a:ea typeface="Calibri" charset="0"/>
                <a:cs typeface="Calibri" charset="0"/>
              </a:rPr>
              <a:t>бизнес-сценарии</a:t>
            </a:r>
            <a:endParaRPr lang="ru-RU" sz="3200" b="0" dirty="0">
              <a:solidFill>
                <a:schemeClr val="bg1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pic>
        <p:nvPicPr>
          <p:cNvPr id="9" name="Picture 3" descr="C:\Users\filippov\Desktop\Untitled-4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58000" y="6076352"/>
            <a:ext cx="1676400" cy="3244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0905595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Прямоугольник 7"/>
          <p:cNvSpPr/>
          <p:nvPr/>
        </p:nvSpPr>
        <p:spPr>
          <a:xfrm>
            <a:off x="609600" y="5287041"/>
            <a:ext cx="586740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base">
              <a:spcAft>
                <a:spcPct val="0"/>
              </a:spcAft>
            </a:pPr>
            <a:r>
              <a:rPr lang="ru-RU" sz="1400" dirty="0" smtClean="0">
                <a:solidFill>
                  <a:prstClr val="black"/>
                </a:solidFill>
              </a:rPr>
              <a:t>Быстро узнать клиента и сделать </a:t>
            </a:r>
            <a:r>
              <a:rPr lang="ru-RU" sz="1400" dirty="0">
                <a:solidFill>
                  <a:prstClr val="black"/>
                </a:solidFill>
              </a:rPr>
              <a:t>ему персональное </a:t>
            </a:r>
            <a:r>
              <a:rPr lang="ru-RU" sz="1400" dirty="0" smtClean="0">
                <a:solidFill>
                  <a:prstClr val="black"/>
                </a:solidFill>
              </a:rPr>
              <a:t>предложение. Автоматически сохранить все в </a:t>
            </a:r>
            <a:r>
              <a:rPr lang="en-US" sz="1400" dirty="0" smtClean="0">
                <a:solidFill>
                  <a:prstClr val="black"/>
                </a:solidFill>
              </a:rPr>
              <a:t>CRM </a:t>
            </a:r>
            <a:endParaRPr lang="ru-RU" sz="1400" dirty="0" smtClean="0">
              <a:solidFill>
                <a:prstClr val="black"/>
              </a:solidFill>
            </a:endParaRPr>
          </a:p>
        </p:txBody>
      </p:sp>
      <p:sp>
        <p:nvSpPr>
          <p:cNvPr id="11" name="Прямоугольник 10"/>
          <p:cNvSpPr/>
          <p:nvPr/>
        </p:nvSpPr>
        <p:spPr>
          <a:xfrm>
            <a:off x="0" y="509820"/>
            <a:ext cx="9144000" cy="830948"/>
          </a:xfrm>
          <a:prstGeom prst="rect">
            <a:avLst/>
          </a:prstGeom>
          <a:solidFill>
            <a:schemeClr val="bg1"/>
          </a:solidFill>
        </p:spPr>
        <p:txBody>
          <a:bodyPr wrap="square" lIns="91392" tIns="45696" rIns="91392" bIns="45696">
            <a:spAutoFit/>
          </a:bodyPr>
          <a:lstStyle/>
          <a:p>
            <a:pPr algn="ctr" defTabSz="685086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>
                <a:prstClr val="white"/>
              </a:buClr>
            </a:pPr>
            <a:r>
              <a:rPr lang="ru-RU" sz="3200" b="1" dirty="0" smtClean="0">
                <a:solidFill>
                  <a:srgbClr val="000000"/>
                </a:solidFill>
                <a:ea typeface="Calibri"/>
                <a:cs typeface="Calibri"/>
              </a:rPr>
              <a:t>Узнать клиента в лицо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685800" y="1718806"/>
            <a:ext cx="4017264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 fontAlgn="base">
              <a:spcBef>
                <a:spcPts val="600"/>
              </a:spcBef>
              <a:spcAft>
                <a:spcPct val="0"/>
              </a:spcAft>
              <a:buClr>
                <a:srgbClr val="30C5F8"/>
              </a:buClr>
              <a:buSzPct val="110000"/>
              <a:buFont typeface="Arial" charset="0"/>
              <a:buChar char="•"/>
            </a:pPr>
            <a:r>
              <a:rPr lang="ru-RU" sz="1600" dirty="0" smtClean="0">
                <a:solidFill>
                  <a:prstClr val="black"/>
                </a:solidFill>
                <a:ea typeface="Calibri" charset="0"/>
                <a:cs typeface="Calibri" charset="0"/>
              </a:rPr>
              <a:t>Клиенты ждут персонального подхода </a:t>
            </a:r>
          </a:p>
          <a:p>
            <a:pPr marL="171450" indent="-171450" fontAlgn="base">
              <a:spcBef>
                <a:spcPts val="600"/>
              </a:spcBef>
              <a:spcAft>
                <a:spcPct val="0"/>
              </a:spcAft>
              <a:buClr>
                <a:srgbClr val="30C5F8"/>
              </a:buClr>
              <a:buSzPct val="110000"/>
              <a:buFont typeface="Arial" charset="0"/>
              <a:buChar char="•"/>
            </a:pPr>
            <a:r>
              <a:rPr lang="ru-RU" sz="1600" dirty="0" smtClean="0">
                <a:solidFill>
                  <a:prstClr val="black"/>
                </a:solidFill>
                <a:ea typeface="Calibri" charset="0"/>
                <a:cs typeface="Calibri" charset="0"/>
              </a:rPr>
              <a:t>Старые способы идентификации </a:t>
            </a:r>
            <a:r>
              <a:rPr lang="mr-IN" sz="1600" dirty="0" smtClean="0">
                <a:solidFill>
                  <a:prstClr val="black"/>
                </a:solidFill>
                <a:ea typeface="Calibri" charset="0"/>
                <a:cs typeface="Calibri" charset="0"/>
              </a:rPr>
              <a:t>–</a:t>
            </a:r>
            <a:r>
              <a:rPr lang="ru-RU" sz="1600" dirty="0" smtClean="0">
                <a:solidFill>
                  <a:prstClr val="black"/>
                </a:solidFill>
                <a:ea typeface="Calibri" charset="0"/>
                <a:cs typeface="Calibri" charset="0"/>
              </a:rPr>
              <a:t> медленные и неудобные</a:t>
            </a:r>
          </a:p>
          <a:p>
            <a:pPr marL="171450" indent="-171450" fontAlgn="base">
              <a:spcBef>
                <a:spcPts val="600"/>
              </a:spcBef>
              <a:spcAft>
                <a:spcPct val="0"/>
              </a:spcAft>
              <a:buClr>
                <a:srgbClr val="30C5F8"/>
              </a:buClr>
              <a:buSzPct val="110000"/>
              <a:buFont typeface="Arial" charset="0"/>
              <a:buChar char="•"/>
            </a:pPr>
            <a:r>
              <a:rPr lang="ru-RU" sz="1600" dirty="0" smtClean="0">
                <a:solidFill>
                  <a:prstClr val="black"/>
                </a:solidFill>
                <a:ea typeface="Calibri" charset="0"/>
                <a:cs typeface="Calibri" charset="0"/>
              </a:rPr>
              <a:t>Нужен постоянный канал для обратной связи с клиентом: телефоны/</a:t>
            </a:r>
            <a:r>
              <a:rPr lang="en-US" sz="1600" dirty="0" smtClean="0">
                <a:solidFill>
                  <a:prstClr val="black"/>
                </a:solidFill>
                <a:ea typeface="Calibri" charset="0"/>
                <a:cs typeface="Calibri" charset="0"/>
              </a:rPr>
              <a:t>email </a:t>
            </a:r>
            <a:r>
              <a:rPr lang="ru-RU" sz="1600" dirty="0">
                <a:solidFill>
                  <a:prstClr val="black"/>
                </a:solidFill>
                <a:ea typeface="Calibri" charset="0"/>
                <a:cs typeface="Calibri" charset="0"/>
              </a:rPr>
              <a:t>со всех не </a:t>
            </a:r>
            <a:r>
              <a:rPr lang="ru-RU" sz="1600" dirty="0" smtClean="0">
                <a:solidFill>
                  <a:prstClr val="black"/>
                </a:solidFill>
                <a:ea typeface="Calibri" charset="0"/>
                <a:cs typeface="Calibri" charset="0"/>
              </a:rPr>
              <a:t>собрать</a:t>
            </a:r>
          </a:p>
          <a:p>
            <a:pPr marL="171450" indent="-171450" fontAlgn="base">
              <a:spcBef>
                <a:spcPts val="600"/>
              </a:spcBef>
              <a:spcAft>
                <a:spcPct val="0"/>
              </a:spcAft>
              <a:buClr>
                <a:srgbClr val="30C5F8"/>
              </a:buClr>
              <a:buSzPct val="110000"/>
              <a:buFont typeface="Arial" charset="0"/>
              <a:buChar char="•"/>
            </a:pPr>
            <a:r>
              <a:rPr lang="ru-RU" sz="1600" dirty="0" smtClean="0">
                <a:solidFill>
                  <a:prstClr val="black"/>
                </a:solidFill>
                <a:ea typeface="Calibri" charset="0"/>
                <a:cs typeface="Calibri" charset="0"/>
              </a:rPr>
              <a:t>Важно мгновенно получить информацию о клиенте из </a:t>
            </a:r>
            <a:r>
              <a:rPr lang="en-US" sz="1600" dirty="0" smtClean="0">
                <a:solidFill>
                  <a:prstClr val="black"/>
                </a:solidFill>
                <a:ea typeface="Calibri" charset="0"/>
                <a:cs typeface="Calibri" charset="0"/>
              </a:rPr>
              <a:t>CRM</a:t>
            </a:r>
            <a:endParaRPr lang="ru-RU" sz="1600" dirty="0">
              <a:solidFill>
                <a:prstClr val="black"/>
              </a:solidFill>
              <a:ea typeface="Calibri" charset="0"/>
              <a:cs typeface="Calibri" charset="0"/>
            </a:endParaRPr>
          </a:p>
          <a:p>
            <a:pPr marL="171450" indent="-171450" fontAlgn="base">
              <a:spcBef>
                <a:spcPts val="600"/>
              </a:spcBef>
              <a:spcAft>
                <a:spcPct val="0"/>
              </a:spcAft>
              <a:buClr>
                <a:srgbClr val="30C5F8"/>
              </a:buClr>
              <a:buSzPct val="110000"/>
              <a:buFont typeface="Arial" charset="0"/>
              <a:buChar char="•"/>
            </a:pPr>
            <a:r>
              <a:rPr lang="ru-RU" sz="1600" dirty="0" smtClean="0">
                <a:solidFill>
                  <a:prstClr val="black"/>
                </a:solidFill>
                <a:ea typeface="Calibri" charset="0"/>
                <a:cs typeface="Calibri" charset="0"/>
              </a:rPr>
              <a:t>И также быстро передать в </a:t>
            </a:r>
            <a:r>
              <a:rPr lang="en-US" sz="1600" dirty="0" smtClean="0">
                <a:solidFill>
                  <a:prstClr val="black"/>
                </a:solidFill>
                <a:ea typeface="Calibri" charset="0"/>
                <a:cs typeface="Calibri" charset="0"/>
              </a:rPr>
              <a:t>CRM </a:t>
            </a:r>
            <a:r>
              <a:rPr lang="ru-RU" sz="1600" dirty="0" smtClean="0">
                <a:solidFill>
                  <a:prstClr val="black"/>
                </a:solidFill>
                <a:ea typeface="Calibri" charset="0"/>
                <a:cs typeface="Calibri" charset="0"/>
              </a:rPr>
              <a:t>новые данные</a:t>
            </a:r>
          </a:p>
        </p:txBody>
      </p:sp>
      <p:grpSp>
        <p:nvGrpSpPr>
          <p:cNvPr id="2" name="Группа 1"/>
          <p:cNvGrpSpPr/>
          <p:nvPr/>
        </p:nvGrpSpPr>
        <p:grpSpPr>
          <a:xfrm>
            <a:off x="4146514" y="1151071"/>
            <a:ext cx="5250022" cy="3358055"/>
            <a:chOff x="4126883" y="896038"/>
            <a:chExt cx="4700234" cy="2985102"/>
          </a:xfrm>
        </p:grpSpPr>
        <p:pic>
          <p:nvPicPr>
            <p:cNvPr id="9" name="Рисунок 10"/>
            <p:cNvPicPr>
              <a:picLocks noChangeAspect="1"/>
            </p:cNvPicPr>
            <p:nvPr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r="9187"/>
            <a:stretch/>
          </p:blipFill>
          <p:spPr>
            <a:xfrm>
              <a:off x="4126883" y="896038"/>
              <a:ext cx="4700234" cy="2985102"/>
            </a:xfrm>
            <a:prstGeom prst="rect">
              <a:avLst/>
            </a:prstGeom>
          </p:spPr>
        </p:pic>
        <p:pic>
          <p:nvPicPr>
            <p:cNvPr id="10" name="Изображение 9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59568" t="8001" r="4998" b="38875"/>
            <a:stretch/>
          </p:blipFill>
          <p:spPr>
            <a:xfrm>
              <a:off x="5388918" y="1397880"/>
              <a:ext cx="2166075" cy="2164470"/>
            </a:xfrm>
            <a:prstGeom prst="ellipse">
              <a:avLst/>
            </a:prstGeom>
          </p:spPr>
        </p:pic>
      </p:grpSp>
      <p:sp>
        <p:nvSpPr>
          <p:cNvPr id="12" name="Прямоугольник 11"/>
          <p:cNvSpPr/>
          <p:nvPr/>
        </p:nvSpPr>
        <p:spPr>
          <a:xfrm>
            <a:off x="6010280" y="2514603"/>
            <a:ext cx="619123" cy="1284996"/>
          </a:xfrm>
          <a:prstGeom prst="rect">
            <a:avLst/>
          </a:prstGeom>
          <a:solidFill>
            <a:schemeClr val="bg1">
              <a:lumMod val="95000"/>
              <a:alpha val="12000"/>
            </a:schemeClr>
          </a:solidFill>
          <a:ln>
            <a:solidFill>
              <a:srgbClr val="FFE61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ru-RU" sz="1200" b="1">
              <a:solidFill>
                <a:prstClr val="white"/>
              </a:solidFill>
            </a:endParaRPr>
          </a:p>
        </p:txBody>
      </p:sp>
      <p:grpSp>
        <p:nvGrpSpPr>
          <p:cNvPr id="14" name="Группа 13"/>
          <p:cNvGrpSpPr/>
          <p:nvPr/>
        </p:nvGrpSpPr>
        <p:grpSpPr>
          <a:xfrm>
            <a:off x="6862170" y="4236182"/>
            <a:ext cx="533400" cy="406400"/>
            <a:chOff x="6248400" y="-781050"/>
            <a:chExt cx="533400" cy="304800"/>
          </a:xfrm>
        </p:grpSpPr>
        <p:sp>
          <p:nvSpPr>
            <p:cNvPr id="4" name="Скругленный прямоугольник 3"/>
            <p:cNvSpPr/>
            <p:nvPr/>
          </p:nvSpPr>
          <p:spPr>
            <a:xfrm>
              <a:off x="6248400" y="-781050"/>
              <a:ext cx="533400" cy="304800"/>
            </a:xfrm>
            <a:prstGeom prst="roundRect">
              <a:avLst>
                <a:gd name="adj" fmla="val 50000"/>
              </a:avLst>
            </a:prstGeom>
            <a:solidFill>
              <a:srgbClr val="26D76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ru-RU" sz="1200" b="1">
                <a:solidFill>
                  <a:prstClr val="white"/>
                </a:solidFill>
              </a:endParaRPr>
            </a:p>
          </p:txBody>
        </p:sp>
        <p:sp>
          <p:nvSpPr>
            <p:cNvPr id="6" name="TextBox 5"/>
            <p:cNvSpPr txBox="1"/>
            <p:nvPr/>
          </p:nvSpPr>
          <p:spPr>
            <a:xfrm>
              <a:off x="6279062" y="-779342"/>
              <a:ext cx="498855" cy="23083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en-US" sz="1400" b="1" smtClean="0">
                  <a:solidFill>
                    <a:prstClr val="white"/>
                  </a:solidFill>
                  <a:ea typeface="Calibri" charset="0"/>
                  <a:cs typeface="Calibri" charset="0"/>
                </a:rPr>
                <a:t>99%</a:t>
              </a:r>
              <a:endParaRPr lang="ru-RU" sz="1400" b="1" dirty="0">
                <a:solidFill>
                  <a:prstClr val="white"/>
                </a:solidFill>
                <a:ea typeface="Calibri" charset="0"/>
                <a:cs typeface="Calibri" charset="0"/>
              </a:endParaRPr>
            </a:p>
          </p:txBody>
        </p:sp>
      </p:grpSp>
      <p:grpSp>
        <p:nvGrpSpPr>
          <p:cNvPr id="15" name="Группа 14"/>
          <p:cNvGrpSpPr/>
          <p:nvPr/>
        </p:nvGrpSpPr>
        <p:grpSpPr>
          <a:xfrm>
            <a:off x="6097525" y="4236172"/>
            <a:ext cx="533400" cy="406400"/>
            <a:chOff x="6248400" y="-781050"/>
            <a:chExt cx="533400" cy="304800"/>
          </a:xfrm>
        </p:grpSpPr>
        <p:sp>
          <p:nvSpPr>
            <p:cNvPr id="16" name="Скругленный прямоугольник 15"/>
            <p:cNvSpPr/>
            <p:nvPr/>
          </p:nvSpPr>
          <p:spPr>
            <a:xfrm>
              <a:off x="6248400" y="-781050"/>
              <a:ext cx="533400" cy="304800"/>
            </a:xfrm>
            <a:prstGeom prst="roundRect">
              <a:avLst>
                <a:gd name="adj" fmla="val 50000"/>
              </a:avLst>
            </a:prstGeom>
            <a:solidFill>
              <a:schemeClr val="bg1">
                <a:lumMod val="8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ru-RU" sz="1200" b="1">
                <a:solidFill>
                  <a:prstClr val="white"/>
                </a:solidFill>
              </a:endParaRPr>
            </a:p>
          </p:txBody>
        </p:sp>
        <p:sp>
          <p:nvSpPr>
            <p:cNvPr id="17" name="TextBox 16"/>
            <p:cNvSpPr txBox="1"/>
            <p:nvPr/>
          </p:nvSpPr>
          <p:spPr>
            <a:xfrm>
              <a:off x="6258042" y="-764420"/>
              <a:ext cx="487634" cy="20774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en-US" sz="1200" b="1" dirty="0" smtClean="0">
                  <a:solidFill>
                    <a:srgbClr val="2965AD"/>
                  </a:solidFill>
                  <a:ea typeface="Calibri" charset="0"/>
                  <a:cs typeface="Calibri" charset="0"/>
                </a:rPr>
                <a:t>CRM</a:t>
              </a:r>
              <a:endParaRPr lang="ru-RU" sz="1400" b="1" dirty="0">
                <a:solidFill>
                  <a:srgbClr val="2965AD"/>
                </a:solidFill>
                <a:ea typeface="Calibri" charset="0"/>
                <a:cs typeface="Calibri" charset="0"/>
              </a:endParaRPr>
            </a:p>
          </p:txBody>
        </p:sp>
      </p:grpSp>
      <p:pic>
        <p:nvPicPr>
          <p:cNvPr id="18" name="Picture 2" descr="C:\Users\filippov\Desktop\Untitled-2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90317" y="6197152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8203205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Прямоугольник 3"/>
          <p:cNvSpPr/>
          <p:nvPr/>
        </p:nvSpPr>
        <p:spPr>
          <a:xfrm>
            <a:off x="0" y="370100"/>
            <a:ext cx="9144000" cy="830948"/>
          </a:xfrm>
          <a:prstGeom prst="rect">
            <a:avLst/>
          </a:prstGeom>
          <a:solidFill>
            <a:schemeClr val="bg1"/>
          </a:solidFill>
        </p:spPr>
        <p:txBody>
          <a:bodyPr wrap="square" lIns="91392" tIns="45696" rIns="91392" bIns="45696">
            <a:spAutoFit/>
          </a:bodyPr>
          <a:lstStyle/>
          <a:p>
            <a:pPr algn="ctr" defTabSz="685086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>
                <a:prstClr val="white"/>
              </a:buClr>
            </a:pPr>
            <a:r>
              <a:rPr lang="en-US" sz="3200" dirty="0" smtClean="0">
                <a:solidFill>
                  <a:srgbClr val="000000"/>
                </a:solidFill>
                <a:ea typeface="Calibri"/>
                <a:cs typeface="Calibri"/>
              </a:rPr>
              <a:t>Face</a:t>
            </a:r>
            <a:r>
              <a:rPr lang="ru-RU" sz="3200" dirty="0" smtClean="0">
                <a:solidFill>
                  <a:srgbClr val="000000"/>
                </a:solidFill>
                <a:ea typeface="Calibri"/>
                <a:cs typeface="Calibri"/>
              </a:rPr>
              <a:t>-</a:t>
            </a:r>
            <a:r>
              <a:rPr lang="ru-RU" sz="3200" dirty="0" err="1" smtClean="0">
                <a:solidFill>
                  <a:srgbClr val="000000"/>
                </a:solidFill>
                <a:ea typeface="Calibri"/>
                <a:cs typeface="Calibri"/>
              </a:rPr>
              <a:t>трекер</a:t>
            </a:r>
            <a:endParaRPr lang="ru-RU" sz="3200" dirty="0" smtClean="0">
              <a:solidFill>
                <a:srgbClr val="000000"/>
              </a:solidFill>
              <a:ea typeface="Calibri"/>
              <a:cs typeface="Calibri"/>
            </a:endParaRPr>
          </a:p>
        </p:txBody>
      </p:sp>
      <p:sp>
        <p:nvSpPr>
          <p:cNvPr id="6" name="Прямоугольник 5"/>
          <p:cNvSpPr/>
          <p:nvPr/>
        </p:nvSpPr>
        <p:spPr>
          <a:xfrm>
            <a:off x="1524000" y="971436"/>
            <a:ext cx="60960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fontAlgn="base">
              <a:spcBef>
                <a:spcPts val="800"/>
              </a:spcBef>
              <a:spcAft>
                <a:spcPct val="0"/>
              </a:spcAft>
              <a:buSzPct val="100000"/>
              <a:defRPr sz="1800"/>
            </a:pPr>
            <a:r>
              <a:rPr lang="ru-RU" dirty="0" smtClean="0">
                <a:solidFill>
                  <a:prstClr val="black"/>
                </a:solidFill>
                <a:ea typeface="Calibri" charset="0"/>
                <a:cs typeface="Calibri" charset="0"/>
              </a:rPr>
              <a:t>Узнавайте клиентов в лицо</a:t>
            </a:r>
            <a:endParaRPr lang="ru-RU" dirty="0">
              <a:solidFill>
                <a:prstClr val="black"/>
              </a:solidFill>
              <a:ea typeface="Calibri" charset="0"/>
              <a:cs typeface="Calibri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685800" y="1857885"/>
            <a:ext cx="3865202" cy="29392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 fontAlgn="base">
              <a:spcBef>
                <a:spcPts val="600"/>
              </a:spcBef>
              <a:spcAft>
                <a:spcPct val="0"/>
              </a:spcAft>
              <a:buClr>
                <a:srgbClr val="00B0F0"/>
              </a:buClr>
              <a:buFont typeface="Arial" charset="0"/>
              <a:buChar char="•"/>
            </a:pPr>
            <a:r>
              <a:rPr lang="ru-RU" sz="1600" dirty="0" smtClean="0">
                <a:solidFill>
                  <a:prstClr val="black"/>
                </a:solidFill>
                <a:ea typeface="Calibri" charset="0"/>
                <a:cs typeface="Calibri" charset="0"/>
              </a:rPr>
              <a:t>Автоматический подсчет клиентов в магазине или офисе:  </a:t>
            </a:r>
          </a:p>
          <a:p>
            <a:pPr marL="742950" lvl="1" indent="-285750" fontAlgn="base">
              <a:spcBef>
                <a:spcPts val="600"/>
              </a:spcBef>
              <a:spcAft>
                <a:spcPct val="0"/>
              </a:spcAft>
              <a:buClr>
                <a:srgbClr val="00B0F0"/>
              </a:buClr>
              <a:buFont typeface="Courier New" charset="0"/>
              <a:buChar char="o"/>
            </a:pPr>
            <a:r>
              <a:rPr lang="ru-RU" sz="1600" dirty="0">
                <a:solidFill>
                  <a:prstClr val="black"/>
                </a:solidFill>
                <a:ea typeface="Calibri" charset="0"/>
                <a:cs typeface="Calibri" charset="0"/>
              </a:rPr>
              <a:t>общее число клиентов за </a:t>
            </a:r>
            <a:r>
              <a:rPr lang="ru-RU" sz="1600" dirty="0" smtClean="0">
                <a:solidFill>
                  <a:prstClr val="black"/>
                </a:solidFill>
                <a:ea typeface="Calibri" charset="0"/>
                <a:cs typeface="Calibri" charset="0"/>
              </a:rPr>
              <a:t>сегодня</a:t>
            </a:r>
          </a:p>
          <a:p>
            <a:pPr marL="742950" lvl="1" indent="-285750" fontAlgn="base">
              <a:spcBef>
                <a:spcPts val="600"/>
              </a:spcBef>
              <a:spcAft>
                <a:spcPct val="0"/>
              </a:spcAft>
              <a:buClr>
                <a:srgbClr val="00B0F0"/>
              </a:buClr>
              <a:buFont typeface="Courier New" charset="0"/>
              <a:buChar char="o"/>
            </a:pPr>
            <a:r>
              <a:rPr lang="ru-RU" sz="1600" dirty="0" smtClean="0">
                <a:solidFill>
                  <a:prstClr val="black"/>
                </a:solidFill>
                <a:ea typeface="Calibri" charset="0"/>
                <a:cs typeface="Calibri" charset="0"/>
              </a:rPr>
              <a:t>сколько из них новых</a:t>
            </a:r>
          </a:p>
          <a:p>
            <a:pPr marL="742950" lvl="1" indent="-285750" fontAlgn="base">
              <a:spcBef>
                <a:spcPts val="600"/>
              </a:spcBef>
              <a:spcAft>
                <a:spcPct val="0"/>
              </a:spcAft>
              <a:buClr>
                <a:srgbClr val="00B0F0"/>
              </a:buClr>
              <a:buFont typeface="Courier New" charset="0"/>
              <a:buChar char="o"/>
            </a:pPr>
            <a:r>
              <a:rPr lang="ru-RU" sz="1600" dirty="0" smtClean="0">
                <a:solidFill>
                  <a:prstClr val="black"/>
                </a:solidFill>
                <a:ea typeface="Calibri" charset="0"/>
                <a:cs typeface="Calibri" charset="0"/>
              </a:rPr>
              <a:t>сколько </a:t>
            </a:r>
            <a:r>
              <a:rPr lang="ru-RU" sz="1600" dirty="0">
                <a:solidFill>
                  <a:prstClr val="black"/>
                </a:solidFill>
                <a:ea typeface="Calibri" charset="0"/>
                <a:cs typeface="Calibri" charset="0"/>
              </a:rPr>
              <a:t>вернулись </a:t>
            </a:r>
            <a:endParaRPr lang="en-US" sz="1600" dirty="0" smtClean="0">
              <a:solidFill>
                <a:prstClr val="black"/>
              </a:solidFill>
              <a:ea typeface="Calibri" charset="0"/>
              <a:cs typeface="Calibri" charset="0"/>
            </a:endParaRPr>
          </a:p>
          <a:p>
            <a:pPr marL="171450" indent="-171450" fontAlgn="base">
              <a:spcBef>
                <a:spcPts val="600"/>
              </a:spcBef>
              <a:spcAft>
                <a:spcPct val="0"/>
              </a:spcAft>
              <a:buClr>
                <a:srgbClr val="00B0F0"/>
              </a:buClr>
              <a:buFont typeface="Arial" charset="0"/>
              <a:buChar char="•"/>
            </a:pPr>
            <a:r>
              <a:rPr lang="ru-RU" sz="1600" dirty="0" smtClean="0">
                <a:solidFill>
                  <a:prstClr val="black"/>
                </a:solidFill>
                <a:ea typeface="Calibri" charset="0"/>
                <a:cs typeface="Calibri" charset="0"/>
              </a:rPr>
              <a:t>Визуальная идентификация каждого клиента (в карточке: </a:t>
            </a:r>
            <a:r>
              <a:rPr lang="ru-RU" sz="1600" dirty="0" err="1" smtClean="0">
                <a:solidFill>
                  <a:prstClr val="black"/>
                </a:solidFill>
                <a:ea typeface="Calibri" charset="0"/>
                <a:cs typeface="Calibri" charset="0"/>
              </a:rPr>
              <a:t>фио</a:t>
            </a:r>
            <a:r>
              <a:rPr lang="ru-RU" sz="1600" dirty="0" smtClean="0">
                <a:solidFill>
                  <a:prstClr val="black"/>
                </a:solidFill>
                <a:ea typeface="Calibri" charset="0"/>
                <a:cs typeface="Calibri" charset="0"/>
              </a:rPr>
              <a:t>, число визитов, когда был последний раз)</a:t>
            </a:r>
          </a:p>
          <a:p>
            <a:pPr marL="171450" indent="-171450" fontAlgn="base">
              <a:spcBef>
                <a:spcPts val="600"/>
              </a:spcBef>
              <a:spcAft>
                <a:spcPct val="0"/>
              </a:spcAft>
              <a:buClr>
                <a:srgbClr val="00B0F0"/>
              </a:buClr>
              <a:buFont typeface="Arial" charset="0"/>
              <a:buChar char="•"/>
            </a:pPr>
            <a:r>
              <a:rPr lang="ru-RU" sz="1600" dirty="0" smtClean="0">
                <a:solidFill>
                  <a:prstClr val="black"/>
                </a:solidFill>
                <a:ea typeface="Calibri" charset="0"/>
                <a:cs typeface="Calibri" charset="0"/>
              </a:rPr>
              <a:t>Автоматический учет информации в </a:t>
            </a:r>
            <a:r>
              <a:rPr lang="en-US" sz="1600" dirty="0" smtClean="0">
                <a:solidFill>
                  <a:prstClr val="black"/>
                </a:solidFill>
                <a:ea typeface="Calibri" charset="0"/>
                <a:cs typeface="Calibri" charset="0"/>
              </a:rPr>
              <a:t>CRM</a:t>
            </a:r>
            <a:endParaRPr lang="ru-RU" sz="1600" dirty="0" smtClean="0">
              <a:solidFill>
                <a:prstClr val="black"/>
              </a:solidFill>
              <a:ea typeface="Calibri" charset="0"/>
              <a:cs typeface="Calibri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685801" y="5111273"/>
            <a:ext cx="342549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ru-RU" sz="1400" dirty="0">
                <a:solidFill>
                  <a:prstClr val="black"/>
                </a:solidFill>
                <a:ea typeface="Calibri" charset="0"/>
                <a:cs typeface="Calibri" charset="0"/>
              </a:rPr>
              <a:t>Контролируйте «трафик» даже в </a:t>
            </a:r>
            <a:r>
              <a:rPr lang="ru-RU" sz="1400" dirty="0" err="1" smtClean="0">
                <a:solidFill>
                  <a:prstClr val="black"/>
                </a:solidFill>
                <a:ea typeface="Calibri" charset="0"/>
                <a:cs typeface="Calibri" charset="0"/>
              </a:rPr>
              <a:t>офлайне</a:t>
            </a:r>
            <a:r>
              <a:rPr lang="ru-RU" sz="1400" dirty="0" smtClean="0">
                <a:solidFill>
                  <a:prstClr val="black"/>
                </a:solidFill>
                <a:ea typeface="Calibri" charset="0"/>
                <a:cs typeface="Calibri" charset="0"/>
              </a:rPr>
              <a:t>.</a:t>
            </a:r>
            <a:endParaRPr lang="ru-RU" sz="1400" dirty="0">
              <a:solidFill>
                <a:prstClr val="black"/>
              </a:solidFill>
              <a:ea typeface="Calibri" charset="0"/>
              <a:cs typeface="Calibri" charset="0"/>
            </a:endParaRPr>
          </a:p>
        </p:txBody>
      </p:sp>
      <p:grpSp>
        <p:nvGrpSpPr>
          <p:cNvPr id="14" name="Группа 13"/>
          <p:cNvGrpSpPr/>
          <p:nvPr/>
        </p:nvGrpSpPr>
        <p:grpSpPr>
          <a:xfrm>
            <a:off x="4860032" y="1768836"/>
            <a:ext cx="3906685" cy="3820405"/>
            <a:chOff x="5519854" y="1126273"/>
            <a:chExt cx="3278458" cy="3178098"/>
          </a:xfrm>
        </p:grpSpPr>
        <p:pic>
          <p:nvPicPr>
            <p:cNvPr id="8" name="Изображение 7"/>
            <p:cNvPicPr>
              <a:picLocks noChangeAspect="1"/>
            </p:cNvPicPr>
            <p:nvPr/>
          </p:nvPicPr>
          <p:blipFill rotWithShape="1">
            <a:blip r:embed="rId2" cstate="print"/>
            <a:srcRect b="11952"/>
            <a:stretch/>
          </p:blipFill>
          <p:spPr>
            <a:xfrm>
              <a:off x="5575610" y="1168400"/>
              <a:ext cx="3187390" cy="3099819"/>
            </a:xfrm>
            <a:prstGeom prst="rect">
              <a:avLst/>
            </a:prstGeom>
            <a:ln w="6350">
              <a:noFill/>
            </a:ln>
          </p:spPr>
        </p:pic>
        <p:sp>
          <p:nvSpPr>
            <p:cNvPr id="13" name="Прямоугольник 12"/>
            <p:cNvSpPr/>
            <p:nvPr/>
          </p:nvSpPr>
          <p:spPr>
            <a:xfrm>
              <a:off x="5519854" y="1126273"/>
              <a:ext cx="3278458" cy="3178098"/>
            </a:xfrm>
            <a:prstGeom prst="rect">
              <a:avLst/>
            </a:prstGeom>
            <a:noFill/>
            <a:ln w="12700">
              <a:solidFill>
                <a:srgbClr val="30C5F8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ru-RU" sz="1200" b="1">
                <a:solidFill>
                  <a:prstClr val="white"/>
                </a:solidFill>
              </a:endParaRPr>
            </a:p>
          </p:txBody>
        </p:sp>
      </p:grpSp>
      <p:pic>
        <p:nvPicPr>
          <p:cNvPr id="10" name="Picture 2" descr="C:\Users\filippov\Desktop\Untitled-2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90317" y="6197152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9136607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Прямоугольник 3"/>
          <p:cNvSpPr/>
          <p:nvPr/>
        </p:nvSpPr>
        <p:spPr>
          <a:xfrm>
            <a:off x="1295400" y="4920296"/>
            <a:ext cx="4562158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base">
              <a:spcBef>
                <a:spcPts val="600"/>
              </a:spcBef>
              <a:spcAft>
                <a:spcPct val="0"/>
              </a:spcAft>
            </a:pPr>
            <a:r>
              <a:rPr lang="ru-RU" sz="1400" dirty="0" smtClean="0">
                <a:solidFill>
                  <a:srgbClr val="353535"/>
                </a:solidFill>
                <a:ea typeface="Calibri" charset="0"/>
                <a:cs typeface="Calibri" charset="0"/>
              </a:rPr>
              <a:t>Вероятность </a:t>
            </a:r>
            <a:r>
              <a:rPr lang="ru-RU" sz="1400" dirty="0">
                <a:solidFill>
                  <a:srgbClr val="353535"/>
                </a:solidFill>
                <a:ea typeface="Calibri" charset="0"/>
                <a:cs typeface="Calibri" charset="0"/>
              </a:rPr>
              <a:t>распознавания 70% </a:t>
            </a:r>
          </a:p>
        </p:txBody>
      </p:sp>
      <p:sp>
        <p:nvSpPr>
          <p:cNvPr id="5" name="Прямоугольник 4"/>
          <p:cNvSpPr/>
          <p:nvPr/>
        </p:nvSpPr>
        <p:spPr>
          <a:xfrm>
            <a:off x="0" y="442108"/>
            <a:ext cx="9144000" cy="830948"/>
          </a:xfrm>
          <a:prstGeom prst="rect">
            <a:avLst/>
          </a:prstGeom>
          <a:solidFill>
            <a:schemeClr val="bg1"/>
          </a:solidFill>
        </p:spPr>
        <p:txBody>
          <a:bodyPr wrap="square" lIns="91392" tIns="45696" rIns="91392" bIns="45696">
            <a:spAutoFit/>
          </a:bodyPr>
          <a:lstStyle/>
          <a:p>
            <a:pPr algn="ctr" defTabSz="685086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>
                <a:prstClr val="white"/>
              </a:buClr>
            </a:pPr>
            <a:r>
              <a:rPr lang="ru-RU" sz="3200" dirty="0" smtClean="0">
                <a:solidFill>
                  <a:srgbClr val="000000"/>
                </a:solidFill>
                <a:ea typeface="Calibri"/>
                <a:cs typeface="Calibri"/>
              </a:rPr>
              <a:t>Поиск по фото </a:t>
            </a:r>
            <a:r>
              <a:rPr lang="ru-RU" sz="3200" dirty="0" err="1" smtClean="0">
                <a:solidFill>
                  <a:srgbClr val="000000"/>
                </a:solidFill>
                <a:ea typeface="Calibri"/>
                <a:cs typeface="Calibri"/>
              </a:rPr>
              <a:t>Вконтакте</a:t>
            </a:r>
            <a:endParaRPr lang="ru-RU" sz="3200" dirty="0" smtClean="0">
              <a:solidFill>
                <a:srgbClr val="000000"/>
              </a:solidFill>
              <a:ea typeface="Calibri"/>
              <a:cs typeface="Calibri"/>
            </a:endParaRPr>
          </a:p>
        </p:txBody>
      </p:sp>
      <p:sp>
        <p:nvSpPr>
          <p:cNvPr id="6" name="Прямоугольник 5"/>
          <p:cNvSpPr/>
          <p:nvPr/>
        </p:nvSpPr>
        <p:spPr>
          <a:xfrm>
            <a:off x="1524000" y="1105004"/>
            <a:ext cx="6096000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fontAlgn="base">
              <a:spcBef>
                <a:spcPts val="800"/>
              </a:spcBef>
              <a:spcAft>
                <a:spcPct val="0"/>
              </a:spcAft>
              <a:buSzPct val="100000"/>
              <a:defRPr sz="1800"/>
            </a:pPr>
            <a:r>
              <a:rPr lang="ru-RU" sz="1400" dirty="0" smtClean="0">
                <a:solidFill>
                  <a:prstClr val="black"/>
                </a:solidFill>
                <a:ea typeface="Calibri" charset="0"/>
                <a:cs typeface="Calibri" charset="0"/>
              </a:rPr>
              <a:t>прямой канал для коммуникации с вашими клиентами</a:t>
            </a:r>
            <a:endParaRPr lang="ru-RU" sz="1400" dirty="0">
              <a:solidFill>
                <a:prstClr val="black"/>
              </a:solidFill>
              <a:ea typeface="Calibri" charset="0"/>
              <a:cs typeface="Calibri" charset="0"/>
            </a:endParaRPr>
          </a:p>
        </p:txBody>
      </p:sp>
      <p:sp>
        <p:nvSpPr>
          <p:cNvPr id="7" name="Прямоугольник 6"/>
          <p:cNvSpPr/>
          <p:nvPr/>
        </p:nvSpPr>
        <p:spPr>
          <a:xfrm>
            <a:off x="609600" y="2058363"/>
            <a:ext cx="4343400" cy="236988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1450" indent="-171450" fontAlgn="base">
              <a:spcBef>
                <a:spcPts val="600"/>
              </a:spcBef>
              <a:spcAft>
                <a:spcPts val="600"/>
              </a:spcAft>
              <a:buClr>
                <a:srgbClr val="30C5F8"/>
              </a:buClr>
              <a:buSzPct val="110000"/>
              <a:buFont typeface="Arial" charset="0"/>
              <a:buChar char="•"/>
            </a:pPr>
            <a:r>
              <a:rPr lang="ru-RU" sz="1600" dirty="0">
                <a:solidFill>
                  <a:srgbClr val="353535"/>
                </a:solidFill>
                <a:ea typeface="Calibri" charset="0"/>
                <a:cs typeface="Calibri" charset="0"/>
              </a:rPr>
              <a:t>Мгновенный поиск по </a:t>
            </a:r>
            <a:r>
              <a:rPr lang="ru-RU" sz="1600" dirty="0" smtClean="0">
                <a:solidFill>
                  <a:srgbClr val="353535"/>
                </a:solidFill>
                <a:ea typeface="Calibri" charset="0"/>
                <a:cs typeface="Calibri" charset="0"/>
              </a:rPr>
              <a:t>300 </a:t>
            </a:r>
            <a:r>
              <a:rPr lang="ru-RU" sz="1600" dirty="0">
                <a:solidFill>
                  <a:srgbClr val="353535"/>
                </a:solidFill>
                <a:ea typeface="Calibri" charset="0"/>
                <a:cs typeface="Calibri" charset="0"/>
              </a:rPr>
              <a:t>000 000 профилей </a:t>
            </a:r>
            <a:r>
              <a:rPr lang="ru-RU" sz="1600" dirty="0" err="1">
                <a:solidFill>
                  <a:srgbClr val="353535"/>
                </a:solidFill>
                <a:ea typeface="Calibri" charset="0"/>
                <a:cs typeface="Calibri" charset="0"/>
              </a:rPr>
              <a:t>ВКонтакте</a:t>
            </a:r>
            <a:r>
              <a:rPr lang="ru-RU" sz="1600" dirty="0">
                <a:solidFill>
                  <a:srgbClr val="353535"/>
                </a:solidFill>
                <a:ea typeface="Calibri" charset="0"/>
                <a:cs typeface="Calibri" charset="0"/>
              </a:rPr>
              <a:t> </a:t>
            </a:r>
            <a:endParaRPr lang="ru-RU" sz="1600" dirty="0" smtClean="0">
              <a:solidFill>
                <a:srgbClr val="353535"/>
              </a:solidFill>
              <a:ea typeface="Calibri" charset="0"/>
              <a:cs typeface="Calibri" charset="0"/>
            </a:endParaRPr>
          </a:p>
          <a:p>
            <a:pPr marL="171450" indent="-171450" fontAlgn="base">
              <a:spcBef>
                <a:spcPts val="600"/>
              </a:spcBef>
              <a:spcAft>
                <a:spcPts val="600"/>
              </a:spcAft>
              <a:buClr>
                <a:srgbClr val="30C5F8"/>
              </a:buClr>
              <a:buSzPct val="110000"/>
              <a:buFont typeface="Arial" charset="0"/>
              <a:buChar char="•"/>
            </a:pPr>
            <a:r>
              <a:rPr lang="ru-RU" sz="1600" dirty="0" smtClean="0">
                <a:solidFill>
                  <a:srgbClr val="353535"/>
                </a:solidFill>
                <a:ea typeface="Calibri" charset="0"/>
                <a:cs typeface="Calibri" charset="0"/>
              </a:rPr>
              <a:t>Битрикс24 находит по фотографии профиль клиента </a:t>
            </a:r>
            <a:r>
              <a:rPr lang="ru-RU" sz="1600" dirty="0" err="1" smtClean="0">
                <a:solidFill>
                  <a:srgbClr val="353535"/>
                </a:solidFill>
                <a:ea typeface="Calibri" charset="0"/>
                <a:cs typeface="Calibri" charset="0"/>
              </a:rPr>
              <a:t>Вконтакте</a:t>
            </a:r>
            <a:r>
              <a:rPr lang="ru-RU" sz="1600" dirty="0" smtClean="0">
                <a:solidFill>
                  <a:srgbClr val="353535"/>
                </a:solidFill>
                <a:ea typeface="Calibri" charset="0"/>
                <a:cs typeface="Calibri" charset="0"/>
              </a:rPr>
              <a:t> </a:t>
            </a:r>
            <a:r>
              <a:rPr lang="ru-RU" sz="1600" dirty="0">
                <a:solidFill>
                  <a:srgbClr val="353535"/>
                </a:solidFill>
                <a:ea typeface="Calibri" charset="0"/>
                <a:cs typeface="Calibri" charset="0"/>
              </a:rPr>
              <a:t>и </a:t>
            </a:r>
            <a:r>
              <a:rPr lang="ru-RU" sz="1600" dirty="0" smtClean="0">
                <a:solidFill>
                  <a:srgbClr val="353535"/>
                </a:solidFill>
                <a:ea typeface="Calibri" charset="0"/>
                <a:cs typeface="Calibri" charset="0"/>
              </a:rPr>
              <a:t>связывает его с </a:t>
            </a:r>
            <a:r>
              <a:rPr lang="en-US" sz="1600" dirty="0" smtClean="0">
                <a:solidFill>
                  <a:srgbClr val="353535"/>
                </a:solidFill>
                <a:ea typeface="Calibri" charset="0"/>
                <a:cs typeface="Calibri" charset="0"/>
              </a:rPr>
              <a:t>CRM</a:t>
            </a:r>
            <a:endParaRPr lang="ru-RU" sz="1600" dirty="0">
              <a:solidFill>
                <a:srgbClr val="353535"/>
              </a:solidFill>
              <a:ea typeface="Calibri" charset="0"/>
              <a:cs typeface="Calibri" charset="0"/>
            </a:endParaRPr>
          </a:p>
          <a:p>
            <a:pPr marL="171450" indent="-171450" fontAlgn="base">
              <a:spcBef>
                <a:spcPts val="600"/>
              </a:spcBef>
              <a:spcAft>
                <a:spcPts val="600"/>
              </a:spcAft>
              <a:buClr>
                <a:srgbClr val="30C5F8"/>
              </a:buClr>
              <a:buSzPct val="110000"/>
              <a:buFont typeface="Arial" charset="0"/>
              <a:buChar char="•"/>
            </a:pPr>
            <a:r>
              <a:rPr lang="ru-RU" sz="1600" dirty="0" smtClean="0">
                <a:solidFill>
                  <a:srgbClr val="353535"/>
                </a:solidFill>
                <a:ea typeface="Calibri" charset="0"/>
                <a:cs typeface="Calibri" charset="0"/>
              </a:rPr>
              <a:t>Это прямой канал </a:t>
            </a:r>
            <a:r>
              <a:rPr lang="ru-RU" sz="1600" dirty="0">
                <a:solidFill>
                  <a:srgbClr val="353535"/>
                </a:solidFill>
                <a:ea typeface="Calibri" charset="0"/>
                <a:cs typeface="Calibri" charset="0"/>
              </a:rPr>
              <a:t>для коммуникаций с </a:t>
            </a:r>
            <a:r>
              <a:rPr lang="ru-RU" sz="1600" dirty="0" smtClean="0">
                <a:solidFill>
                  <a:srgbClr val="353535"/>
                </a:solidFill>
                <a:ea typeface="Calibri" charset="0"/>
                <a:cs typeface="Calibri" charset="0"/>
              </a:rPr>
              <a:t>клиентом  например</a:t>
            </a:r>
            <a:r>
              <a:rPr lang="ru-RU" sz="1600" dirty="0">
                <a:solidFill>
                  <a:srgbClr val="353535"/>
                </a:solidFill>
                <a:ea typeface="Calibri" charset="0"/>
                <a:cs typeface="Calibri" charset="0"/>
              </a:rPr>
              <a:t>, </a:t>
            </a:r>
            <a:r>
              <a:rPr lang="ru-RU" sz="1600" dirty="0" smtClean="0">
                <a:solidFill>
                  <a:srgbClr val="353535"/>
                </a:solidFill>
                <a:ea typeface="Calibri" charset="0"/>
                <a:cs typeface="Calibri" charset="0"/>
              </a:rPr>
              <a:t>чтобы пригласить </a:t>
            </a:r>
            <a:r>
              <a:rPr lang="ru-RU" sz="1600" dirty="0">
                <a:solidFill>
                  <a:srgbClr val="353535"/>
                </a:solidFill>
                <a:ea typeface="Calibri" charset="0"/>
                <a:cs typeface="Calibri" charset="0"/>
              </a:rPr>
              <a:t>всех, кто пришел в офис/магазин/на мероприятие в вашу группу </a:t>
            </a:r>
            <a:r>
              <a:rPr lang="ru-RU" sz="1600" dirty="0" smtClean="0">
                <a:solidFill>
                  <a:srgbClr val="353535"/>
                </a:solidFill>
                <a:ea typeface="Calibri" charset="0"/>
                <a:cs typeface="Calibri" charset="0"/>
              </a:rPr>
              <a:t>ВК</a:t>
            </a:r>
            <a:endParaRPr lang="ru-RU" sz="1600" dirty="0">
              <a:solidFill>
                <a:srgbClr val="353535"/>
              </a:solidFill>
              <a:ea typeface="Calibri" charset="0"/>
              <a:cs typeface="Calibri" charset="0"/>
            </a:endParaRPr>
          </a:p>
        </p:txBody>
      </p:sp>
      <p:pic>
        <p:nvPicPr>
          <p:cNvPr id="3" name="Изображение 2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10570" y="4842150"/>
            <a:ext cx="538060" cy="531071"/>
          </a:xfrm>
          <a:prstGeom prst="rect">
            <a:avLst/>
          </a:prstGeom>
        </p:spPr>
      </p:pic>
      <p:grpSp>
        <p:nvGrpSpPr>
          <p:cNvPr id="9" name="Группа 8"/>
          <p:cNvGrpSpPr/>
          <p:nvPr/>
        </p:nvGrpSpPr>
        <p:grpSpPr>
          <a:xfrm>
            <a:off x="5364088" y="1864908"/>
            <a:ext cx="3398912" cy="3580321"/>
            <a:chOff x="5722978" y="1226634"/>
            <a:chExt cx="3131090" cy="3122342"/>
          </a:xfrm>
        </p:grpSpPr>
        <p:sp>
          <p:nvSpPr>
            <p:cNvPr id="12" name="Прямоугольник 11"/>
            <p:cNvSpPr/>
            <p:nvPr/>
          </p:nvSpPr>
          <p:spPr>
            <a:xfrm>
              <a:off x="5722978" y="1226634"/>
              <a:ext cx="3131090" cy="3122342"/>
            </a:xfrm>
            <a:prstGeom prst="rect">
              <a:avLst/>
            </a:prstGeom>
            <a:noFill/>
            <a:ln w="12700">
              <a:solidFill>
                <a:srgbClr val="30C5F8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ru-RU" sz="1200" b="1">
                <a:solidFill>
                  <a:prstClr val="white"/>
                </a:solidFill>
              </a:endParaRPr>
            </a:p>
          </p:txBody>
        </p:sp>
        <p:pic>
          <p:nvPicPr>
            <p:cNvPr id="2" name="Изображение 1"/>
            <p:cNvPicPr>
              <a:picLocks noChangeAspect="1"/>
            </p:cNvPicPr>
            <p:nvPr/>
          </p:nvPicPr>
          <p:blipFill rotWithShape="1">
            <a:blip r:embed="rId3" cstate="print"/>
            <a:srcRect l="22045" t="26028" r="23848" b="24992"/>
            <a:stretch/>
          </p:blipFill>
          <p:spPr>
            <a:xfrm>
              <a:off x="5769032" y="1277423"/>
              <a:ext cx="3040022" cy="3039634"/>
            </a:xfrm>
            <a:prstGeom prst="rect">
              <a:avLst/>
            </a:prstGeom>
          </p:spPr>
        </p:pic>
      </p:grpSp>
      <p:pic>
        <p:nvPicPr>
          <p:cNvPr id="13" name="Picture 2" descr="C:\Users\filippov\Desktop\Untitled-2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90317" y="6197152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0744378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Прямоугольник 3"/>
          <p:cNvSpPr/>
          <p:nvPr/>
        </p:nvSpPr>
        <p:spPr>
          <a:xfrm>
            <a:off x="218512" y="584216"/>
            <a:ext cx="8925488" cy="754645"/>
          </a:xfrm>
          <a:prstGeom prst="rect">
            <a:avLst/>
          </a:prstGeom>
          <a:solidFill>
            <a:schemeClr val="bg1"/>
          </a:solidFill>
        </p:spPr>
        <p:txBody>
          <a:bodyPr wrap="square" lIns="91392" tIns="45696" rIns="91392" bIns="45696">
            <a:spAutoFit/>
          </a:bodyPr>
          <a:lstStyle/>
          <a:p>
            <a:pPr algn="ctr" defTabSz="685086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>
                <a:prstClr val="white"/>
              </a:buClr>
            </a:pPr>
            <a:r>
              <a:rPr lang="ru-RU" sz="3200" dirty="0" smtClean="0">
                <a:solidFill>
                  <a:srgbClr val="000000"/>
                </a:solidFill>
                <a:ea typeface="Calibri"/>
                <a:cs typeface="Calibri"/>
              </a:rPr>
              <a:t>Визит-</a:t>
            </a:r>
            <a:r>
              <a:rPr lang="ru-RU" sz="3200" dirty="0" err="1" smtClean="0">
                <a:solidFill>
                  <a:srgbClr val="000000"/>
                </a:solidFill>
                <a:ea typeface="Calibri"/>
                <a:cs typeface="Calibri"/>
              </a:rPr>
              <a:t>трекер</a:t>
            </a:r>
            <a:endParaRPr lang="ru-RU" sz="3200" dirty="0" smtClean="0">
              <a:solidFill>
                <a:srgbClr val="000000"/>
              </a:solidFill>
              <a:ea typeface="Calibri"/>
              <a:cs typeface="Calibri"/>
            </a:endParaRPr>
          </a:p>
        </p:txBody>
      </p:sp>
      <p:sp>
        <p:nvSpPr>
          <p:cNvPr id="6" name="Прямоугольник 5"/>
          <p:cNvSpPr/>
          <p:nvPr/>
        </p:nvSpPr>
        <p:spPr>
          <a:xfrm>
            <a:off x="1524000" y="1187460"/>
            <a:ext cx="60960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fontAlgn="base">
              <a:spcBef>
                <a:spcPts val="800"/>
              </a:spcBef>
              <a:spcAft>
                <a:spcPct val="0"/>
              </a:spcAft>
              <a:buSzPct val="100000"/>
              <a:defRPr sz="1800"/>
            </a:pPr>
            <a:r>
              <a:rPr lang="ru-RU" dirty="0" smtClean="0">
                <a:solidFill>
                  <a:prstClr val="black"/>
                </a:solidFill>
                <a:ea typeface="Calibri" charset="0"/>
                <a:cs typeface="Calibri" charset="0"/>
              </a:rPr>
              <a:t>Все встречи </a:t>
            </a:r>
            <a:r>
              <a:rPr lang="mr-IN" dirty="0" smtClean="0">
                <a:solidFill>
                  <a:prstClr val="black"/>
                </a:solidFill>
                <a:ea typeface="Calibri" charset="0"/>
                <a:cs typeface="Calibri" charset="0"/>
              </a:rPr>
              <a:t>–</a:t>
            </a:r>
            <a:r>
              <a:rPr lang="ru-RU" dirty="0" smtClean="0">
                <a:solidFill>
                  <a:prstClr val="black"/>
                </a:solidFill>
                <a:ea typeface="Calibri" charset="0"/>
                <a:cs typeface="Calibri" charset="0"/>
              </a:rPr>
              <a:t> под контролем в </a:t>
            </a:r>
            <a:r>
              <a:rPr lang="en-US" dirty="0" smtClean="0">
                <a:solidFill>
                  <a:prstClr val="black"/>
                </a:solidFill>
                <a:ea typeface="Calibri" charset="0"/>
                <a:cs typeface="Calibri" charset="0"/>
              </a:rPr>
              <a:t>CRM</a:t>
            </a:r>
            <a:endParaRPr lang="ru-RU" dirty="0">
              <a:solidFill>
                <a:prstClr val="black"/>
              </a:solidFill>
              <a:ea typeface="Calibri" charset="0"/>
              <a:cs typeface="Calibri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467544" y="2139240"/>
            <a:ext cx="4114800" cy="2369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 fontAlgn="base">
              <a:spcBef>
                <a:spcPts val="600"/>
              </a:spcBef>
              <a:spcAft>
                <a:spcPct val="0"/>
              </a:spcAft>
              <a:buClr>
                <a:srgbClr val="33CCFF"/>
              </a:buClr>
              <a:buFont typeface="Arial" charset="0"/>
              <a:buChar char="•"/>
            </a:pPr>
            <a:r>
              <a:rPr lang="ru-RU" sz="1600" dirty="0" smtClean="0">
                <a:solidFill>
                  <a:prstClr val="black"/>
                </a:solidFill>
                <a:ea typeface="Calibri" charset="0"/>
                <a:cs typeface="Calibri" charset="0"/>
              </a:rPr>
              <a:t>Фиксация каждой встречи в </a:t>
            </a:r>
            <a:r>
              <a:rPr lang="en-US" sz="1600" dirty="0" smtClean="0">
                <a:solidFill>
                  <a:prstClr val="black"/>
                </a:solidFill>
                <a:ea typeface="Calibri" charset="0"/>
                <a:cs typeface="Calibri" charset="0"/>
              </a:rPr>
              <a:t>CRM</a:t>
            </a:r>
            <a:endParaRPr lang="ru-RU" sz="1600" dirty="0" smtClean="0">
              <a:solidFill>
                <a:prstClr val="black"/>
              </a:solidFill>
              <a:ea typeface="Calibri" charset="0"/>
              <a:cs typeface="Calibri" charset="0"/>
            </a:endParaRPr>
          </a:p>
          <a:p>
            <a:pPr marL="171450" indent="-171450" fontAlgn="base">
              <a:spcBef>
                <a:spcPts val="600"/>
              </a:spcBef>
              <a:spcAft>
                <a:spcPct val="0"/>
              </a:spcAft>
              <a:buClr>
                <a:srgbClr val="33CCFF"/>
              </a:buClr>
              <a:buFont typeface="Arial" charset="0"/>
              <a:buChar char="•"/>
            </a:pPr>
            <a:r>
              <a:rPr lang="ru-RU" sz="1600" dirty="0" smtClean="0">
                <a:solidFill>
                  <a:prstClr val="black"/>
                </a:solidFill>
                <a:ea typeface="Calibri" charset="0"/>
                <a:cs typeface="Calibri" charset="0"/>
              </a:rPr>
              <a:t>Распознавание по лицу</a:t>
            </a:r>
            <a:endParaRPr lang="ru-RU" sz="1600" dirty="0">
              <a:solidFill>
                <a:prstClr val="black"/>
              </a:solidFill>
              <a:ea typeface="Calibri" charset="0"/>
              <a:cs typeface="Calibri" charset="0"/>
            </a:endParaRPr>
          </a:p>
          <a:p>
            <a:pPr marL="171450" indent="-171450" fontAlgn="base">
              <a:spcBef>
                <a:spcPts val="600"/>
              </a:spcBef>
              <a:spcAft>
                <a:spcPct val="0"/>
              </a:spcAft>
              <a:buClr>
                <a:srgbClr val="33CCFF"/>
              </a:buClr>
              <a:buFont typeface="Arial" charset="0"/>
              <a:buChar char="•"/>
            </a:pPr>
            <a:r>
              <a:rPr lang="ru-RU" sz="1600" dirty="0" smtClean="0">
                <a:solidFill>
                  <a:prstClr val="black"/>
                </a:solidFill>
                <a:ea typeface="Calibri" charset="0"/>
                <a:cs typeface="Calibri" charset="0"/>
              </a:rPr>
              <a:t>Автоматическое создание нового контакта </a:t>
            </a:r>
          </a:p>
          <a:p>
            <a:pPr marL="171450" indent="-171450" fontAlgn="base">
              <a:spcBef>
                <a:spcPts val="600"/>
              </a:spcBef>
              <a:spcAft>
                <a:spcPct val="0"/>
              </a:spcAft>
              <a:buClr>
                <a:srgbClr val="33CCFF"/>
              </a:buClr>
              <a:buFont typeface="Arial" charset="0"/>
              <a:buChar char="•"/>
            </a:pPr>
            <a:r>
              <a:rPr lang="ru-RU" sz="1600" dirty="0" smtClean="0">
                <a:solidFill>
                  <a:prstClr val="black"/>
                </a:solidFill>
                <a:ea typeface="Calibri" charset="0"/>
                <a:cs typeface="Calibri" charset="0"/>
              </a:rPr>
              <a:t>Автоматическая аудиозапись встречи </a:t>
            </a:r>
            <a:r>
              <a:rPr lang="ru-RU" sz="1600" dirty="0">
                <a:solidFill>
                  <a:prstClr val="black"/>
                </a:solidFill>
                <a:ea typeface="Calibri" charset="0"/>
                <a:cs typeface="Calibri" charset="0"/>
              </a:rPr>
              <a:t>(протокол встречи с </a:t>
            </a:r>
            <a:r>
              <a:rPr lang="ru-RU" sz="1600" dirty="0" smtClean="0">
                <a:solidFill>
                  <a:prstClr val="black"/>
                </a:solidFill>
                <a:ea typeface="Calibri" charset="0"/>
                <a:cs typeface="Calibri" charset="0"/>
              </a:rPr>
              <a:t>клиентом, протокол заказа)</a:t>
            </a:r>
          </a:p>
          <a:p>
            <a:pPr marL="171450" indent="-171450" fontAlgn="base">
              <a:spcBef>
                <a:spcPts val="600"/>
              </a:spcBef>
              <a:spcAft>
                <a:spcPct val="0"/>
              </a:spcAft>
              <a:buClr>
                <a:srgbClr val="33CCFF"/>
              </a:buClr>
              <a:buFont typeface="Arial" charset="0"/>
              <a:buChar char="•"/>
            </a:pPr>
            <a:r>
              <a:rPr lang="ru-RU" sz="1600" dirty="0" smtClean="0">
                <a:solidFill>
                  <a:prstClr val="black"/>
                </a:solidFill>
                <a:ea typeface="Calibri" charset="0"/>
                <a:cs typeface="Calibri" charset="0"/>
              </a:rPr>
              <a:t>Настраиваемая карточка дела «Личная встреча»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419097" y="4921423"/>
            <a:ext cx="4440935" cy="58477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en-US"/>
            </a:defPPr>
            <a:lvl1pPr>
              <a:spcBef>
                <a:spcPts val="600"/>
              </a:spcBef>
              <a:defRPr sz="2000" b="0">
                <a:solidFill>
                  <a:srgbClr val="353535"/>
                </a:solidFill>
                <a:latin typeface="Calibri" charset="0"/>
                <a:ea typeface="Calibri" charset="0"/>
                <a:cs typeface="Calibri" charset="0"/>
              </a:defRPr>
            </a:lvl1pPr>
          </a:lstStyle>
          <a:p>
            <a:pPr fontAlgn="base">
              <a:spcAft>
                <a:spcPct val="0"/>
              </a:spcAft>
            </a:pPr>
            <a:r>
              <a:rPr lang="ru-RU" sz="1600" dirty="0"/>
              <a:t>В </a:t>
            </a:r>
            <a:r>
              <a:rPr lang="en-US" sz="1600" dirty="0"/>
              <a:t>CRM </a:t>
            </a:r>
            <a:r>
              <a:rPr lang="ru-RU" sz="1600" dirty="0"/>
              <a:t>сохраняется вся история общения с клиентом</a:t>
            </a:r>
          </a:p>
        </p:txBody>
      </p:sp>
      <p:pic>
        <p:nvPicPr>
          <p:cNvPr id="8" name="Изображение 7"/>
          <p:cNvPicPr>
            <a:picLocks noChangeAspect="1"/>
          </p:cNvPicPr>
          <p:nvPr/>
        </p:nvPicPr>
        <p:blipFill rotWithShape="1">
          <a:blip r:embed="rId2" cstate="print"/>
          <a:srcRect b="29259"/>
          <a:stretch/>
        </p:blipFill>
        <p:spPr>
          <a:xfrm>
            <a:off x="4724400" y="1926805"/>
            <a:ext cx="4298953" cy="3302395"/>
          </a:xfrm>
          <a:prstGeom prst="rect">
            <a:avLst/>
          </a:prstGeom>
          <a:ln>
            <a:solidFill>
              <a:srgbClr val="00B0F0"/>
            </a:solidFill>
          </a:ln>
        </p:spPr>
      </p:pic>
      <p:pic>
        <p:nvPicPr>
          <p:cNvPr id="12" name="Picture 2" descr="C:\Users\filippov\Desktop\Untitled-2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90317" y="6197152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8423639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Рисунок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15978" y="1794672"/>
            <a:ext cx="5381786" cy="4035823"/>
          </a:xfrm>
          <a:prstGeom prst="rect">
            <a:avLst/>
          </a:prstGeom>
        </p:spPr>
      </p:pic>
      <p:sp>
        <p:nvSpPr>
          <p:cNvPr id="16" name="Прямоугольник 15"/>
          <p:cNvSpPr/>
          <p:nvPr/>
        </p:nvSpPr>
        <p:spPr>
          <a:xfrm>
            <a:off x="7065978" y="3310300"/>
            <a:ext cx="199707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sz="1200" dirty="0">
                <a:solidFill>
                  <a:schemeClr val="bg1"/>
                </a:solidFill>
                <a:latin typeface="Trebuchet MS" charset="0"/>
                <a:ea typeface="Trebuchet MS" charset="0"/>
                <a:cs typeface="Trebuchet MS" charset="0"/>
              </a:rPr>
              <a:t>Бесплатное приложение для всех, у кого включен учет рабочего времени в Битрикс24</a:t>
            </a:r>
          </a:p>
        </p:txBody>
      </p:sp>
      <p:sp>
        <p:nvSpPr>
          <p:cNvPr id="17" name="Shape 348"/>
          <p:cNvSpPr/>
          <p:nvPr/>
        </p:nvSpPr>
        <p:spPr>
          <a:xfrm rot="19777415">
            <a:off x="2354099" y="3177980"/>
            <a:ext cx="1106576" cy="78574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0456" extrusionOk="0">
                <a:moveTo>
                  <a:pt x="0" y="3186"/>
                </a:moveTo>
                <a:cubicBezTo>
                  <a:pt x="4602" y="-1144"/>
                  <a:pt x="10308" y="-1054"/>
                  <a:pt x="14856" y="3420"/>
                </a:cubicBezTo>
                <a:cubicBezTo>
                  <a:pt x="18616" y="7119"/>
                  <a:pt x="21105" y="13406"/>
                  <a:pt x="21600" y="20456"/>
                </a:cubicBezTo>
              </a:path>
            </a:pathLst>
          </a:custGeom>
          <a:ln w="63500" cap="rnd">
            <a:solidFill>
              <a:srgbClr val="0066A1"/>
            </a:solidFill>
            <a:custDash>
              <a:ds d="100000" sp="200000"/>
            </a:custDash>
            <a:headEnd type="oval"/>
            <a:tailEnd type="stealth"/>
          </a:ln>
        </p:spPr>
        <p:txBody>
          <a:bodyPr lIns="45720" tIns="45720" rIns="45720" bIns="45720"/>
          <a:lstStyle/>
          <a:p>
            <a:endParaRPr sz="675" dirty="0">
              <a:latin typeface="Trebuchet MS Обычный" charset="0"/>
            </a:endParaRPr>
          </a:p>
        </p:txBody>
      </p:sp>
      <p:sp>
        <p:nvSpPr>
          <p:cNvPr id="21" name="Прямоугольник 20"/>
          <p:cNvSpPr/>
          <p:nvPr/>
        </p:nvSpPr>
        <p:spPr>
          <a:xfrm>
            <a:off x="7065978" y="2708911"/>
            <a:ext cx="199707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sz="1200" dirty="0">
                <a:solidFill>
                  <a:schemeClr val="bg1"/>
                </a:solidFill>
                <a:latin typeface="Trebuchet MS" charset="0"/>
                <a:ea typeface="Trebuchet MS" charset="0"/>
                <a:cs typeface="Trebuchet MS" charset="0"/>
              </a:rPr>
              <a:t>Работает на всех </a:t>
            </a:r>
            <a:r>
              <a:rPr lang="en-US" sz="1200" dirty="0">
                <a:solidFill>
                  <a:schemeClr val="bg1"/>
                </a:solidFill>
                <a:latin typeface="Trebuchet MS" charset="0"/>
                <a:ea typeface="Trebuchet MS" charset="0"/>
                <a:cs typeface="Trebuchet MS" charset="0"/>
              </a:rPr>
              <a:t>android-</a:t>
            </a:r>
            <a:r>
              <a:rPr lang="ru-RU" sz="1200" dirty="0">
                <a:solidFill>
                  <a:schemeClr val="bg1"/>
                </a:solidFill>
                <a:latin typeface="Trebuchet MS" charset="0"/>
                <a:ea typeface="Trebuchet MS" charset="0"/>
                <a:cs typeface="Trebuchet MS" charset="0"/>
              </a:rPr>
              <a:t>устройствах</a:t>
            </a:r>
          </a:p>
        </p:txBody>
      </p:sp>
      <p:sp>
        <p:nvSpPr>
          <p:cNvPr id="24" name="Shape 348"/>
          <p:cNvSpPr/>
          <p:nvPr/>
        </p:nvSpPr>
        <p:spPr>
          <a:xfrm rot="19777415" flipH="1" flipV="1">
            <a:off x="6246586" y="4284810"/>
            <a:ext cx="1263350" cy="751277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0456" extrusionOk="0">
                <a:moveTo>
                  <a:pt x="0" y="3186"/>
                </a:moveTo>
                <a:cubicBezTo>
                  <a:pt x="4602" y="-1144"/>
                  <a:pt x="10308" y="-1054"/>
                  <a:pt x="14856" y="3420"/>
                </a:cubicBezTo>
                <a:cubicBezTo>
                  <a:pt x="18616" y="7119"/>
                  <a:pt x="21105" y="13406"/>
                  <a:pt x="21600" y="20456"/>
                </a:cubicBezTo>
              </a:path>
            </a:pathLst>
          </a:custGeom>
          <a:ln w="63500" cap="rnd">
            <a:solidFill>
              <a:srgbClr val="0066A1"/>
            </a:solidFill>
            <a:custDash>
              <a:ds d="100000" sp="200000"/>
            </a:custDash>
            <a:headEnd type="oval"/>
            <a:tailEnd type="stealth"/>
          </a:ln>
        </p:spPr>
        <p:txBody>
          <a:bodyPr lIns="45720" tIns="45720" rIns="45720" bIns="45720"/>
          <a:lstStyle/>
          <a:p>
            <a:endParaRPr sz="675" dirty="0">
              <a:latin typeface="Trebuchet MS Обычный" charset="0"/>
            </a:endParaRPr>
          </a:p>
        </p:txBody>
      </p:sp>
      <p:sp>
        <p:nvSpPr>
          <p:cNvPr id="25" name="TextBox 24"/>
          <p:cNvSpPr txBox="1"/>
          <p:nvPr/>
        </p:nvSpPr>
        <p:spPr>
          <a:xfrm>
            <a:off x="0" y="1124784"/>
            <a:ext cx="9144000" cy="71558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050" dirty="0">
                <a:solidFill>
                  <a:schemeClr val="bg1"/>
                </a:solidFill>
                <a:latin typeface="Trebuchet MS Обычный" charset="0"/>
              </a:rPr>
              <a:t>Bitrix24Time</a:t>
            </a:r>
            <a:endParaRPr lang="ru-RU" sz="4050" dirty="0">
              <a:solidFill>
                <a:schemeClr val="bg1"/>
              </a:solidFill>
              <a:latin typeface="Trebuchet MS Обычный" charset="0"/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400067" y="2287158"/>
            <a:ext cx="216917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200" dirty="0">
                <a:solidFill>
                  <a:schemeClr val="bg1"/>
                </a:solidFill>
                <a:latin typeface="Trebuchet MS Обычный" charset="0"/>
              </a:rPr>
              <a:t>Учет всех сотрудников на рабочем месте </a:t>
            </a:r>
          </a:p>
          <a:p>
            <a:endParaRPr lang="ru-RU" sz="1200" dirty="0">
              <a:solidFill>
                <a:schemeClr val="bg1"/>
              </a:solidFill>
              <a:latin typeface="Trebuchet MS Обычный" charset="0"/>
            </a:endParaRPr>
          </a:p>
          <a:p>
            <a:r>
              <a:rPr lang="ru-RU" sz="1200" dirty="0">
                <a:solidFill>
                  <a:schemeClr val="bg1"/>
                </a:solidFill>
                <a:latin typeface="Trebuchet MS Обычный" charset="0"/>
              </a:rPr>
              <a:t>Фиксирует начало и завершение рабочего дня, все перерывы</a:t>
            </a:r>
          </a:p>
        </p:txBody>
      </p:sp>
      <p:sp>
        <p:nvSpPr>
          <p:cNvPr id="29" name="Прямоугольник 28"/>
          <p:cNvSpPr/>
          <p:nvPr/>
        </p:nvSpPr>
        <p:spPr>
          <a:xfrm>
            <a:off x="400067" y="4534854"/>
            <a:ext cx="216917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sz="1200" dirty="0">
                <a:solidFill>
                  <a:schemeClr val="bg1"/>
                </a:solidFill>
                <a:latin typeface="Trebuchet MS Обычный" charset="0"/>
              </a:rPr>
              <a:t>Работает даже для тех, кто не заходит в Битрикс24 </a:t>
            </a:r>
          </a:p>
        </p:txBody>
      </p:sp>
      <p:sp>
        <p:nvSpPr>
          <p:cNvPr id="30" name="Прямоугольник 29"/>
          <p:cNvSpPr/>
          <p:nvPr/>
        </p:nvSpPr>
        <p:spPr>
          <a:xfrm>
            <a:off x="400067" y="3590388"/>
            <a:ext cx="2169176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sz="1200" dirty="0">
                <a:solidFill>
                  <a:schemeClr val="bg1"/>
                </a:solidFill>
                <a:latin typeface="Trebuchet MS Обычный" charset="0"/>
              </a:rPr>
              <a:t>Распознает по лицу</a:t>
            </a:r>
          </a:p>
        </p:txBody>
      </p:sp>
      <p:pic>
        <p:nvPicPr>
          <p:cNvPr id="4" name="Рисунок 3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8147611" y="1863562"/>
            <a:ext cx="727852" cy="727852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0" y="1739299"/>
            <a:ext cx="9144000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2100" dirty="0">
                <a:solidFill>
                  <a:schemeClr val="bg1"/>
                </a:solidFill>
                <a:latin typeface="Trebuchet MS" charset="0"/>
                <a:ea typeface="Trebuchet MS" charset="0"/>
                <a:cs typeface="Trebuchet MS" charset="0"/>
              </a:rPr>
              <a:t>Начало рабочего дня</a:t>
            </a:r>
          </a:p>
        </p:txBody>
      </p:sp>
      <p:sp>
        <p:nvSpPr>
          <p:cNvPr id="23" name="Прямоугольник 22"/>
          <p:cNvSpPr/>
          <p:nvPr/>
        </p:nvSpPr>
        <p:spPr>
          <a:xfrm>
            <a:off x="391660" y="3970288"/>
            <a:ext cx="216917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sz="1200" dirty="0">
                <a:solidFill>
                  <a:schemeClr val="bg1"/>
                </a:solidFill>
                <a:latin typeface="Trebuchet MS Обычный" charset="0"/>
              </a:rPr>
              <a:t>Отличает живого человека от фотографии</a:t>
            </a:r>
          </a:p>
        </p:txBody>
      </p:sp>
      <p:pic>
        <p:nvPicPr>
          <p:cNvPr id="33" name="Picture 3" descr="C:\Users\filippov\Desktop\Untitled-4.png"/>
          <p:cNvPicPr>
            <a:picLocks noChangeAspect="1" noChangeArrowheads="1"/>
          </p:cNvPicPr>
          <p:nvPr/>
        </p:nvPicPr>
        <p:blipFill>
          <a:blip r:embed="rId5" cstate="print">
            <a:alphaModFix amt="67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0548" y="5451573"/>
            <a:ext cx="1534122" cy="2969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5403554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extBox 17"/>
          <p:cNvSpPr txBox="1"/>
          <p:nvPr/>
        </p:nvSpPr>
        <p:spPr>
          <a:xfrm>
            <a:off x="0" y="1124784"/>
            <a:ext cx="9144000" cy="71558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050" dirty="0">
                <a:latin typeface="Trebuchet MS Обычный" charset="0"/>
              </a:rPr>
              <a:t>Face-</a:t>
            </a:r>
            <a:r>
              <a:rPr lang="ru-RU" sz="4050" dirty="0">
                <a:latin typeface="Trebuchet MS Обычный" charset="0"/>
              </a:rPr>
              <a:t>карт для 1С</a:t>
            </a:r>
          </a:p>
        </p:txBody>
      </p:sp>
      <p:grpSp>
        <p:nvGrpSpPr>
          <p:cNvPr id="2" name="Группа 1"/>
          <p:cNvGrpSpPr/>
          <p:nvPr/>
        </p:nvGrpSpPr>
        <p:grpSpPr>
          <a:xfrm>
            <a:off x="7595826" y="2068535"/>
            <a:ext cx="1344066" cy="1344066"/>
            <a:chOff x="10185518" y="893150"/>
            <a:chExt cx="1792088" cy="1792088"/>
          </a:xfrm>
        </p:grpSpPr>
        <p:sp>
          <p:nvSpPr>
            <p:cNvPr id="340" name="Shape 340"/>
            <p:cNvSpPr/>
            <p:nvPr/>
          </p:nvSpPr>
          <p:spPr>
            <a:xfrm>
              <a:off x="10343112" y="1050744"/>
              <a:ext cx="1476899" cy="1476900"/>
            </a:xfrm>
            <a:prstGeom prst="ellipse">
              <a:avLst/>
            </a:prstGeom>
            <a:ln w="101600">
              <a:solidFill>
                <a:srgbClr val="0066A1"/>
              </a:solidFill>
              <a:miter lim="400000"/>
            </a:ln>
          </p:spPr>
          <p:txBody>
            <a:bodyPr lIns="19050" tIns="19050" rIns="19050" bIns="19050" anchor="ctr"/>
            <a:lstStyle/>
            <a:p>
              <a:pPr algn="ctr" defTabSz="309563">
                <a:defRPr b="0">
                  <a:solidFill>
                    <a:srgbClr val="FFFFFF"/>
                  </a:solidFill>
                  <a:latin typeface="Helvetica Light"/>
                  <a:ea typeface="Helvetica Light"/>
                  <a:cs typeface="Helvetica Light"/>
                  <a:sym typeface="Helvetica Light"/>
                </a:defRPr>
              </a:pPr>
              <a:endParaRPr sz="675">
                <a:latin typeface="Helvetica Light"/>
                <a:ea typeface="Helvetica Light"/>
                <a:cs typeface="Helvetica Light"/>
                <a:sym typeface="Helvetica Light"/>
              </a:endParaRPr>
            </a:p>
          </p:txBody>
        </p:sp>
        <p:sp>
          <p:nvSpPr>
            <p:cNvPr id="341" name="Shape 341"/>
            <p:cNvSpPr/>
            <p:nvPr/>
          </p:nvSpPr>
          <p:spPr>
            <a:xfrm>
              <a:off x="10185518" y="893150"/>
              <a:ext cx="1792088" cy="1792088"/>
            </a:xfrm>
            <a:prstGeom prst="ellipse">
              <a:avLst/>
            </a:prstGeom>
            <a:ln w="101600">
              <a:solidFill>
                <a:srgbClr val="2FC7F7"/>
              </a:solidFill>
              <a:miter lim="400000"/>
            </a:ln>
          </p:spPr>
          <p:txBody>
            <a:bodyPr lIns="19050" tIns="19050" rIns="19050" bIns="19050" anchor="ctr"/>
            <a:lstStyle/>
            <a:p>
              <a:pPr algn="ctr" defTabSz="309563">
                <a:defRPr b="0">
                  <a:solidFill>
                    <a:srgbClr val="FFFFFF"/>
                  </a:solidFill>
                  <a:latin typeface="Helvetica Light"/>
                  <a:ea typeface="Helvetica Light"/>
                  <a:cs typeface="Helvetica Light"/>
                  <a:sym typeface="Helvetica Light"/>
                </a:defRPr>
              </a:pPr>
              <a:endParaRPr sz="675">
                <a:latin typeface="Helvetica Light"/>
                <a:ea typeface="Helvetica Light"/>
                <a:cs typeface="Helvetica Light"/>
                <a:sym typeface="Helvetica Light"/>
              </a:endParaRPr>
            </a:p>
          </p:txBody>
        </p:sp>
      </p:grpSp>
      <p:grpSp>
        <p:nvGrpSpPr>
          <p:cNvPr id="16" name="Группа 15"/>
          <p:cNvGrpSpPr/>
          <p:nvPr/>
        </p:nvGrpSpPr>
        <p:grpSpPr>
          <a:xfrm>
            <a:off x="3131840" y="2068535"/>
            <a:ext cx="6564014" cy="3876037"/>
            <a:chOff x="-584628" y="-1213250"/>
            <a:chExt cx="13884392" cy="9049032"/>
          </a:xfrm>
        </p:grpSpPr>
        <p:grpSp>
          <p:nvGrpSpPr>
            <p:cNvPr id="19" name="Группа 18"/>
            <p:cNvGrpSpPr/>
            <p:nvPr/>
          </p:nvGrpSpPr>
          <p:grpSpPr>
            <a:xfrm>
              <a:off x="-584628" y="-1213250"/>
              <a:ext cx="13884392" cy="9049032"/>
              <a:chOff x="-584628" y="-1213250"/>
              <a:chExt cx="13884392" cy="9049032"/>
            </a:xfrm>
          </p:grpSpPr>
          <p:pic>
            <p:nvPicPr>
              <p:cNvPr id="21" name="001-MacBook-Silver.png"/>
              <p:cNvPicPr>
                <a:picLocks noChangeAspect="1"/>
              </p:cNvPicPr>
              <p:nvPr/>
            </p:nvPicPr>
            <p:blipFill>
              <a:blip r:embed="rId3" cstate="print">
                <a:extLst/>
              </a:blip>
              <a:stretch>
                <a:fillRect/>
              </a:stretch>
            </p:blipFill>
            <p:spPr>
              <a:xfrm>
                <a:off x="-584628" y="-1213250"/>
                <a:ext cx="13884392" cy="9049032"/>
              </a:xfrm>
              <a:prstGeom prst="rect">
                <a:avLst/>
              </a:prstGeom>
              <a:ln w="12700">
                <a:miter lim="400000"/>
              </a:ln>
            </p:spPr>
          </p:pic>
          <p:sp>
            <p:nvSpPr>
              <p:cNvPr id="23" name="Прямоугольник 22"/>
              <p:cNvSpPr/>
              <p:nvPr/>
            </p:nvSpPr>
            <p:spPr>
              <a:xfrm>
                <a:off x="5814000" y="5929200"/>
                <a:ext cx="640800" cy="148184"/>
              </a:xfrm>
              <a:prstGeom prst="rect">
                <a:avLst/>
              </a:prstGeom>
              <a:solidFill>
                <a:srgbClr val="1D1E2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ru-RU" sz="1350" dirty="0">
                  <a:solidFill>
                    <a:schemeClr val="tx1"/>
                  </a:solidFill>
                  <a:latin typeface="Trebuchet MS Обычный" charset="0"/>
                </a:endParaRPr>
              </a:p>
            </p:txBody>
          </p:sp>
        </p:grpSp>
        <p:sp>
          <p:nvSpPr>
            <p:cNvPr id="20" name="Прямоугольник 19"/>
            <p:cNvSpPr/>
            <p:nvPr/>
          </p:nvSpPr>
          <p:spPr>
            <a:xfrm>
              <a:off x="2119745" y="665018"/>
              <a:ext cx="7938655" cy="5091546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 sz="1350" dirty="0">
                <a:solidFill>
                  <a:schemeClr val="tx1"/>
                </a:solidFill>
                <a:latin typeface="Trebuchet MS Обычный" charset="0"/>
              </a:endParaRPr>
            </a:p>
          </p:txBody>
        </p:sp>
      </p:grpSp>
      <p:pic>
        <p:nvPicPr>
          <p:cNvPr id="3" name="Рисунок 2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407923" y="2835806"/>
            <a:ext cx="3801436" cy="2375898"/>
          </a:xfrm>
          <a:prstGeom prst="rect">
            <a:avLst/>
          </a:prstGeom>
        </p:spPr>
      </p:pic>
      <p:sp>
        <p:nvSpPr>
          <p:cNvPr id="348" name="Shape 348"/>
          <p:cNvSpPr/>
          <p:nvPr/>
        </p:nvSpPr>
        <p:spPr>
          <a:xfrm rot="20026215">
            <a:off x="3636334" y="2703228"/>
            <a:ext cx="1241333" cy="91517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0456" extrusionOk="0">
                <a:moveTo>
                  <a:pt x="0" y="3186"/>
                </a:moveTo>
                <a:cubicBezTo>
                  <a:pt x="4602" y="-1144"/>
                  <a:pt x="10308" y="-1054"/>
                  <a:pt x="14856" y="3420"/>
                </a:cubicBezTo>
                <a:cubicBezTo>
                  <a:pt x="18616" y="7119"/>
                  <a:pt x="21105" y="13406"/>
                  <a:pt x="21600" y="20456"/>
                </a:cubicBezTo>
              </a:path>
            </a:pathLst>
          </a:custGeom>
          <a:ln w="63500" cap="rnd">
            <a:solidFill>
              <a:srgbClr val="0066A1"/>
            </a:solidFill>
            <a:custDash>
              <a:ds d="100000" sp="200000"/>
            </a:custDash>
            <a:headEnd type="oval"/>
            <a:tailEnd type="stealth"/>
          </a:ln>
        </p:spPr>
        <p:txBody>
          <a:bodyPr lIns="45720" tIns="45720" rIns="45720" bIns="45720"/>
          <a:lstStyle/>
          <a:p>
            <a:endParaRPr sz="675" dirty="0">
              <a:latin typeface="Trebuchet MS Обычный" charset="0"/>
            </a:endParaRPr>
          </a:p>
        </p:txBody>
      </p:sp>
      <p:sp>
        <p:nvSpPr>
          <p:cNvPr id="22" name="TextBox 21"/>
          <p:cNvSpPr txBox="1"/>
          <p:nvPr/>
        </p:nvSpPr>
        <p:spPr>
          <a:xfrm>
            <a:off x="209595" y="2558523"/>
            <a:ext cx="3272304" cy="28418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spcBef>
                <a:spcPts val="450"/>
              </a:spcBef>
              <a:spcAft>
                <a:spcPts val="900"/>
              </a:spcAft>
              <a:buFont typeface="Arial" charset="0"/>
              <a:buChar char="•"/>
            </a:pPr>
            <a:r>
              <a:rPr lang="ru-RU" sz="1200" dirty="0">
                <a:latin typeface="Trebuchet MS Обычный" charset="0"/>
              </a:rPr>
              <a:t>Заменяет магнитный терминал для карт скидок</a:t>
            </a:r>
          </a:p>
          <a:p>
            <a:pPr marL="171450" indent="-171450">
              <a:spcBef>
                <a:spcPts val="450"/>
              </a:spcBef>
              <a:spcAft>
                <a:spcPts val="900"/>
              </a:spcAft>
              <a:buFont typeface="Arial" charset="0"/>
              <a:buChar char="•"/>
            </a:pPr>
            <a:r>
              <a:rPr lang="en-US" sz="1200" dirty="0">
                <a:latin typeface="Trebuchet MS Обычный" charset="0"/>
              </a:rPr>
              <a:t>Face-</a:t>
            </a:r>
            <a:r>
              <a:rPr lang="ru-RU" sz="1200" dirty="0">
                <a:latin typeface="Trebuchet MS Обычный" charset="0"/>
              </a:rPr>
              <a:t>карт распознает клиента по лицу на кассе и показывает его скидку </a:t>
            </a:r>
          </a:p>
          <a:p>
            <a:pPr marL="171450" indent="-171450">
              <a:spcBef>
                <a:spcPts val="450"/>
              </a:spcBef>
              <a:spcAft>
                <a:spcPts val="900"/>
              </a:spcAft>
              <a:buFont typeface="Arial" charset="0"/>
              <a:buChar char="•"/>
            </a:pPr>
            <a:r>
              <a:rPr lang="ru-RU" sz="1200" dirty="0">
                <a:latin typeface="Trebuchet MS Обычный" charset="0"/>
              </a:rPr>
              <a:t>Если клиента нет в базе, открывает диалог создания новой карты скидок</a:t>
            </a:r>
          </a:p>
          <a:p>
            <a:pPr marL="171450" indent="-171450">
              <a:spcBef>
                <a:spcPts val="450"/>
              </a:spcBef>
              <a:spcAft>
                <a:spcPts val="900"/>
              </a:spcAft>
              <a:buFont typeface="Arial" charset="0"/>
              <a:buChar char="•"/>
            </a:pPr>
            <a:r>
              <a:rPr lang="ru-RU" sz="1200" dirty="0">
                <a:latin typeface="Trebuchet MS Обычный" charset="0"/>
              </a:rPr>
              <a:t>Работает между всеми вашими 1С (из 1С:УТ 10</a:t>
            </a:r>
            <a:r>
              <a:rPr lang="en-US" sz="1200" dirty="0">
                <a:latin typeface="Trebuchet MS Обычный" charset="0"/>
              </a:rPr>
              <a:t>.3</a:t>
            </a:r>
            <a:r>
              <a:rPr lang="ru-RU" sz="1200" dirty="0">
                <a:latin typeface="Trebuchet MS Обычный" charset="0"/>
              </a:rPr>
              <a:t>, 1С:УТ 11</a:t>
            </a:r>
            <a:r>
              <a:rPr lang="en-US" sz="1200" dirty="0">
                <a:latin typeface="Trebuchet MS Обычный" charset="0"/>
              </a:rPr>
              <a:t>.x</a:t>
            </a:r>
            <a:r>
              <a:rPr lang="ru-RU" sz="1200" dirty="0">
                <a:latin typeface="Trebuchet MS Обычный" charset="0"/>
              </a:rPr>
              <a:t>, </a:t>
            </a:r>
            <a:r>
              <a:rPr lang="en-US" sz="1200" dirty="0">
                <a:latin typeface="Trebuchet MS Обычный" charset="0"/>
              </a:rPr>
              <a:t>1</a:t>
            </a:r>
            <a:r>
              <a:rPr lang="ru-RU" sz="1200" dirty="0">
                <a:latin typeface="Trebuchet MS Обычный" charset="0"/>
              </a:rPr>
              <a:t>С:УНФ, 1С:Касса)</a:t>
            </a:r>
          </a:p>
          <a:p>
            <a:pPr marL="171450" indent="-171450">
              <a:spcBef>
                <a:spcPts val="450"/>
              </a:spcBef>
              <a:spcAft>
                <a:spcPts val="900"/>
              </a:spcAft>
              <a:buFont typeface="Arial" charset="0"/>
              <a:buChar char="•"/>
            </a:pPr>
            <a:r>
              <a:rPr lang="en-US" sz="1200" dirty="0">
                <a:latin typeface="Trebuchet MS Обычный" charset="0"/>
              </a:rPr>
              <a:t>CRM </a:t>
            </a:r>
            <a:r>
              <a:rPr lang="ru-RU" sz="1200" dirty="0">
                <a:latin typeface="Trebuchet MS Обычный" charset="0"/>
              </a:rPr>
              <a:t>автоматически обогащается данными о клиенте и о продаже</a:t>
            </a:r>
          </a:p>
        </p:txBody>
      </p:sp>
      <p:sp>
        <p:nvSpPr>
          <p:cNvPr id="5" name="Прямоугольник 4"/>
          <p:cNvSpPr/>
          <p:nvPr/>
        </p:nvSpPr>
        <p:spPr>
          <a:xfrm>
            <a:off x="0" y="1767263"/>
            <a:ext cx="91440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>
                <a:latin typeface="Trebuchet MS" charset="0"/>
                <a:ea typeface="Trebuchet MS" charset="0"/>
                <a:cs typeface="Trebuchet MS" charset="0"/>
              </a:rPr>
              <a:t>Карты скидок больше не нужны!</a:t>
            </a:r>
            <a:endParaRPr lang="ru-RU" dirty="0">
              <a:latin typeface="Trebuchet MS" charset="0"/>
              <a:ea typeface="Trebuchet MS" charset="0"/>
              <a:cs typeface="Trebuchet MS" charset="0"/>
            </a:endParaRPr>
          </a:p>
        </p:txBody>
      </p:sp>
      <p:pic>
        <p:nvPicPr>
          <p:cNvPr id="44" name="Picture 3" descr="C:\Users\filippov\Desktop\Untitled-4.png"/>
          <p:cNvPicPr>
            <a:picLocks noChangeAspect="1" noChangeArrowheads="1"/>
          </p:cNvPicPr>
          <p:nvPr/>
        </p:nvPicPr>
        <p:blipFill>
          <a:blip r:embed="rId5" cstate="print">
            <a:alphaModFix amt="67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0548" y="5451573"/>
            <a:ext cx="1534122" cy="2969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8730660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Изображение 11" descr="Depositphotos_30908049_m.jpg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25" t="3837" r="21875" b="11812"/>
          <a:stretch/>
        </p:blipFill>
        <p:spPr>
          <a:xfrm>
            <a:off x="0" y="1"/>
            <a:ext cx="9144000" cy="6858000"/>
          </a:xfrm>
          <a:prstGeom prst="rect">
            <a:avLst/>
          </a:prstGeom>
        </p:spPr>
      </p:pic>
      <p:sp>
        <p:nvSpPr>
          <p:cNvPr id="7" name="Прямоугольник 6"/>
          <p:cNvSpPr/>
          <p:nvPr/>
        </p:nvSpPr>
        <p:spPr>
          <a:xfrm>
            <a:off x="0" y="1"/>
            <a:ext cx="9144000" cy="6858000"/>
          </a:xfrm>
          <a:prstGeom prst="rect">
            <a:avLst/>
          </a:prstGeom>
          <a:solidFill>
            <a:schemeClr val="tx1">
              <a:alpha val="6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>
              <a:solidFill>
                <a:srgbClr val="FFFFFF"/>
              </a:solidFill>
            </a:endParaRPr>
          </a:p>
        </p:txBody>
      </p:sp>
      <p:sp>
        <p:nvSpPr>
          <p:cNvPr id="2" name="Прямоугольник 1"/>
          <p:cNvSpPr/>
          <p:nvPr/>
        </p:nvSpPr>
        <p:spPr>
          <a:xfrm>
            <a:off x="2247900" y="2590800"/>
            <a:ext cx="4648200" cy="707886"/>
          </a:xfrm>
          <a:prstGeom prst="rect">
            <a:avLst/>
          </a:prstGeom>
          <a:noFill/>
          <a:ln w="12700">
            <a:solidFill>
              <a:schemeClr val="bg1"/>
            </a:solidFill>
            <a:prstDash val="solid"/>
          </a:ln>
        </p:spPr>
        <p:txBody>
          <a:bodyPr wrap="square">
            <a:spAutoFit/>
          </a:bodyPr>
          <a:lstStyle/>
          <a:p>
            <a:pPr algn="ctr"/>
            <a:r>
              <a:rPr lang="ru-RU" sz="4000" dirty="0" smtClean="0">
                <a:solidFill>
                  <a:srgbClr val="FFFFFF"/>
                </a:solidFill>
                <a:latin typeface="Calibri "/>
                <a:cs typeface="Arial"/>
              </a:rPr>
              <a:t>ПОЧТА</a:t>
            </a:r>
            <a:endParaRPr lang="ru-RU" sz="4000" dirty="0">
              <a:solidFill>
                <a:srgbClr val="FFFFFF"/>
              </a:solidFill>
              <a:latin typeface="Calibri "/>
            </a:endParaRPr>
          </a:p>
        </p:txBody>
      </p:sp>
      <p:pic>
        <p:nvPicPr>
          <p:cNvPr id="2051" name="Picture 3" descr="C:\Users\filippov\Desktop\Untitled-4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58000" y="6076352"/>
            <a:ext cx="1676400" cy="3244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5026506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2"/>
          <p:cNvSpPr txBox="1">
            <a:spLocks noChangeArrowheads="1"/>
          </p:cNvSpPr>
          <p:nvPr/>
        </p:nvSpPr>
        <p:spPr>
          <a:xfrm>
            <a:off x="262981" y="437663"/>
            <a:ext cx="6636838" cy="838200"/>
          </a:xfrm>
          <a:prstGeom prst="rect">
            <a:avLst/>
          </a:prstGeom>
        </p:spPr>
        <p:txBody>
          <a:bodyPr vert="horz" lIns="91438" tIns="45719" rIns="91438" bIns="45719" rtlCol="0" anchor="ctr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 fontAlgn="base">
              <a:spcAft>
                <a:spcPct val="0"/>
              </a:spcAft>
            </a:pPr>
            <a:r>
              <a:rPr lang="ru-RU" sz="3000" b="1" dirty="0" smtClean="0">
                <a:solidFill>
                  <a:srgbClr val="000000"/>
                </a:solidFill>
                <a:latin typeface="Calibri"/>
                <a:cs typeface="Calibri"/>
                <a:sym typeface="Wingdings"/>
              </a:rPr>
              <a:t>Как обычно</a:t>
            </a:r>
            <a:endParaRPr lang="en-US" sz="3000" b="1" dirty="0">
              <a:solidFill>
                <a:srgbClr val="000000"/>
              </a:solidFill>
              <a:latin typeface="Calibri"/>
              <a:cs typeface="Calibri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304824" y="1388549"/>
            <a:ext cx="6260625" cy="17235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>
              <a:spcBef>
                <a:spcPts val="600"/>
              </a:spcBef>
              <a:spcAft>
                <a:spcPct val="0"/>
              </a:spcAft>
            </a:pPr>
            <a:r>
              <a:rPr lang="ru-RU" sz="2000" dirty="0" smtClean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У каждого сотрудника свой </a:t>
            </a:r>
            <a:r>
              <a:rPr lang="ru-RU" sz="20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почтовый ящик, а может и </a:t>
            </a:r>
            <a:r>
              <a:rPr lang="ru-RU" sz="2000" dirty="0" smtClean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несколько… А также – зоопарк адресов…</a:t>
            </a:r>
          </a:p>
          <a:p>
            <a:pPr fontAlgn="base">
              <a:spcBef>
                <a:spcPts val="600"/>
              </a:spcBef>
              <a:spcAft>
                <a:spcPct val="0"/>
              </a:spcAft>
            </a:pPr>
            <a:endParaRPr lang="ru-RU" sz="16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fontAlgn="base">
              <a:spcBef>
                <a:spcPts val="600"/>
              </a:spcBef>
              <a:spcAft>
                <a:spcPct val="0"/>
              </a:spcAft>
            </a:pPr>
            <a:r>
              <a:rPr lang="ru-RU" sz="2000" dirty="0" smtClean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Вся переписка уходит вместе с уволенным сотрудником.</a:t>
            </a:r>
          </a:p>
        </p:txBody>
      </p:sp>
      <p:pic>
        <p:nvPicPr>
          <p:cNvPr id="2" name="Изображение 1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 rot="20619461">
            <a:off x="1882208" y="4339358"/>
            <a:ext cx="1518889" cy="1139167"/>
          </a:xfrm>
          <a:prstGeom prst="rect">
            <a:avLst/>
          </a:prstGeom>
        </p:spPr>
      </p:pic>
      <p:pic>
        <p:nvPicPr>
          <p:cNvPr id="3" name="Изображение 2"/>
          <p:cNvPicPr>
            <a:picLocks noChangeAspect="1"/>
          </p:cNvPicPr>
          <p:nvPr/>
        </p:nvPicPr>
        <p:blipFill rotWithShape="1">
          <a:blip r:embed="rId3" cstate="print"/>
          <a:srcRect l="2428" t="31762" r="1927" b="33018"/>
          <a:stretch/>
        </p:blipFill>
        <p:spPr>
          <a:xfrm rot="637228">
            <a:off x="4288875" y="3368277"/>
            <a:ext cx="1488937" cy="373347"/>
          </a:xfrm>
          <a:prstGeom prst="rect">
            <a:avLst/>
          </a:prstGeom>
        </p:spPr>
      </p:pic>
      <p:pic>
        <p:nvPicPr>
          <p:cNvPr id="4" name="Изображение 3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514601" y="3462882"/>
            <a:ext cx="1295400" cy="478735"/>
          </a:xfrm>
          <a:prstGeom prst="rect">
            <a:avLst/>
          </a:prstGeom>
        </p:spPr>
      </p:pic>
      <p:pic>
        <p:nvPicPr>
          <p:cNvPr id="5" name="Изображение 4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 rot="2048330">
            <a:off x="5834755" y="3743051"/>
            <a:ext cx="1039324" cy="1017471"/>
          </a:xfrm>
          <a:prstGeom prst="rect">
            <a:avLst/>
          </a:prstGeom>
        </p:spPr>
      </p:pic>
      <p:pic>
        <p:nvPicPr>
          <p:cNvPr id="10" name="Изображение 9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 rot="533703">
            <a:off x="5234111" y="5115579"/>
            <a:ext cx="736476" cy="736476"/>
          </a:xfrm>
          <a:prstGeom prst="rect">
            <a:avLst/>
          </a:prstGeom>
        </p:spPr>
      </p:pic>
      <p:pic>
        <p:nvPicPr>
          <p:cNvPr id="11" name="Изображение 10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 rot="20975248">
            <a:off x="3516094" y="5362805"/>
            <a:ext cx="882165" cy="1043983"/>
          </a:xfrm>
          <a:prstGeom prst="rect">
            <a:avLst/>
          </a:prstGeom>
        </p:spPr>
      </p:pic>
      <p:pic>
        <p:nvPicPr>
          <p:cNvPr id="13" name="Изображение 12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3733801" y="3920067"/>
            <a:ext cx="1332412" cy="1295400"/>
          </a:xfrm>
          <a:prstGeom prst="rect">
            <a:avLst/>
          </a:prstGeom>
        </p:spPr>
      </p:pic>
      <p:sp>
        <p:nvSpPr>
          <p:cNvPr id="24" name="Облако 23"/>
          <p:cNvSpPr/>
          <p:nvPr/>
        </p:nvSpPr>
        <p:spPr bwMode="auto">
          <a:xfrm>
            <a:off x="990624" y="2819400"/>
            <a:ext cx="6629401" cy="3886200"/>
          </a:xfrm>
          <a:prstGeom prst="cloud">
            <a:avLst/>
          </a:prstGeom>
          <a:noFill/>
          <a:ln w="25400" cap="flat" cmpd="sng" algn="ctr">
            <a:solidFill>
              <a:schemeClr val="accent1">
                <a:lumMod val="7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ru-RU" sz="1200" b="1" smtClean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449731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2"/>
          <p:cNvSpPr txBox="1">
            <a:spLocks noChangeArrowheads="1"/>
          </p:cNvSpPr>
          <p:nvPr/>
        </p:nvSpPr>
        <p:spPr>
          <a:xfrm>
            <a:off x="-9144" y="539244"/>
            <a:ext cx="8943542" cy="838200"/>
          </a:xfrm>
          <a:prstGeom prst="rect">
            <a:avLst/>
          </a:prstGeom>
        </p:spPr>
        <p:txBody>
          <a:bodyPr vert="horz" lIns="91438" tIns="45719" rIns="91438" bIns="45719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base">
              <a:spcBef>
                <a:spcPts val="600"/>
              </a:spcBef>
              <a:spcAft>
                <a:spcPct val="0"/>
              </a:spcAft>
            </a:pPr>
            <a:r>
              <a:rPr lang="ru-RU" sz="32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Битрикс24.Почта </a:t>
            </a:r>
            <a:endParaRPr lang="ru-RU" sz="3200" dirty="0" smtClean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fontAlgn="base">
              <a:spcBef>
                <a:spcPts val="600"/>
              </a:spcBef>
              <a:spcAft>
                <a:spcPct val="0"/>
              </a:spcAft>
            </a:pPr>
            <a:r>
              <a:rPr lang="ru-RU" sz="1600" dirty="0" smtClean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готовый </a:t>
            </a:r>
            <a:r>
              <a:rPr lang="ru-RU" sz="16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почтовый сервер для вашей </a:t>
            </a:r>
            <a:r>
              <a:rPr lang="ru-RU" sz="1600" dirty="0" smtClean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компании</a:t>
            </a:r>
            <a:endParaRPr lang="ru-RU" sz="16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535671" y="1475507"/>
            <a:ext cx="436409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>
              <a:spcBef>
                <a:spcPts val="600"/>
              </a:spcBef>
              <a:spcAft>
                <a:spcPct val="0"/>
              </a:spcAft>
            </a:pPr>
            <a:endParaRPr lang="ru-RU" sz="6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marL="285750" indent="-285750" fontAlgn="base">
              <a:spcBef>
                <a:spcPts val="600"/>
              </a:spcBef>
              <a:spcAft>
                <a:spcPct val="0"/>
              </a:spcAft>
              <a:buClr>
                <a:srgbClr val="5DCCF6"/>
              </a:buClr>
              <a:buFont typeface="Arial"/>
              <a:buChar char="•"/>
            </a:pPr>
            <a:r>
              <a:rPr lang="ru-RU" sz="1600" dirty="0" smtClean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Вся переписка сохраняется в Битрикс24</a:t>
            </a:r>
          </a:p>
          <a:p>
            <a:pPr marL="285750" indent="-285750" fontAlgn="base">
              <a:spcBef>
                <a:spcPts val="600"/>
              </a:spcBef>
              <a:spcAft>
                <a:spcPct val="0"/>
              </a:spcAft>
              <a:buClr>
                <a:srgbClr val="5DCCF6"/>
              </a:buClr>
              <a:buFont typeface="Arial"/>
              <a:buChar char="•"/>
            </a:pPr>
            <a:r>
              <a:rPr lang="ru-RU" sz="1600" dirty="0" smtClean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Неограниченное </a:t>
            </a:r>
            <a:r>
              <a:rPr lang="ru-RU" sz="16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число ящиков </a:t>
            </a:r>
            <a:r>
              <a:rPr lang="en-US" sz="16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@</a:t>
            </a:r>
            <a:r>
              <a:rPr lang="en-US" sz="1600" dirty="0" smtClean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bitrix24</a:t>
            </a:r>
            <a:endParaRPr lang="ru-RU" sz="1600" dirty="0" smtClean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marL="285750" indent="-285750" fontAlgn="base">
              <a:spcBef>
                <a:spcPts val="600"/>
              </a:spcBef>
              <a:spcAft>
                <a:spcPct val="0"/>
              </a:spcAft>
              <a:buClr>
                <a:srgbClr val="5DCCF6"/>
              </a:buClr>
              <a:buFont typeface="Arial"/>
              <a:buChar char="•"/>
            </a:pPr>
            <a:r>
              <a:rPr lang="ru-RU" sz="1600" dirty="0" smtClean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Управление ящиками сотрудников</a:t>
            </a:r>
          </a:p>
          <a:p>
            <a:pPr marL="285750" indent="-285750" fontAlgn="base">
              <a:spcBef>
                <a:spcPts val="600"/>
              </a:spcBef>
              <a:spcAft>
                <a:spcPct val="0"/>
              </a:spcAft>
              <a:buClr>
                <a:srgbClr val="5DCCF6"/>
              </a:buClr>
              <a:buFont typeface="Arial"/>
              <a:buChar char="•"/>
            </a:pPr>
            <a:r>
              <a:rPr lang="ru-RU" sz="1600" dirty="0" smtClean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Быстрый доступ к почте из «Битрикс24»</a:t>
            </a:r>
          </a:p>
          <a:p>
            <a:pPr marL="285750" indent="-285750" fontAlgn="base">
              <a:spcBef>
                <a:spcPts val="600"/>
              </a:spcBef>
              <a:spcAft>
                <a:spcPct val="0"/>
              </a:spcAft>
              <a:buClr>
                <a:srgbClr val="5DCCF6"/>
              </a:buClr>
              <a:buFont typeface="Arial"/>
              <a:buChar char="•"/>
            </a:pPr>
            <a:r>
              <a:rPr lang="ru-RU" sz="1600" dirty="0" smtClean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Уведомления о новых письмах</a:t>
            </a:r>
            <a:endParaRPr lang="en-US" sz="16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marL="285750" indent="-285750" fontAlgn="base">
              <a:spcBef>
                <a:spcPts val="600"/>
              </a:spcBef>
              <a:spcAft>
                <a:spcPct val="0"/>
              </a:spcAft>
              <a:buClr>
                <a:srgbClr val="5DCCF6"/>
              </a:buClr>
              <a:buFont typeface="Arial"/>
              <a:buChar char="•"/>
            </a:pPr>
            <a:r>
              <a:rPr lang="ru-RU" sz="1600" dirty="0" smtClean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Неограниченный объем места </a:t>
            </a:r>
          </a:p>
          <a:p>
            <a:pPr marL="285750" indent="-285750" fontAlgn="base">
              <a:spcBef>
                <a:spcPts val="600"/>
              </a:spcBef>
              <a:spcAft>
                <a:spcPct val="0"/>
              </a:spcAft>
              <a:buClr>
                <a:srgbClr val="5DCCF6"/>
              </a:buClr>
              <a:buFont typeface="Arial"/>
              <a:buChar char="•"/>
            </a:pPr>
            <a:r>
              <a:rPr lang="ru-RU" sz="1600" dirty="0" smtClean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Антивирус</a:t>
            </a:r>
          </a:p>
          <a:p>
            <a:pPr marL="285750" indent="-285750" fontAlgn="base">
              <a:spcBef>
                <a:spcPts val="600"/>
              </a:spcBef>
              <a:spcAft>
                <a:spcPct val="0"/>
              </a:spcAft>
              <a:buClr>
                <a:srgbClr val="5DCCF6"/>
              </a:buClr>
              <a:buFont typeface="Arial"/>
              <a:buChar char="•"/>
            </a:pPr>
            <a:r>
              <a:rPr lang="ru-RU" sz="1600" dirty="0" err="1" smtClean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Антиспам</a:t>
            </a:r>
            <a:r>
              <a:rPr lang="ru-RU" sz="1600" dirty="0" smtClean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 </a:t>
            </a:r>
          </a:p>
          <a:p>
            <a:pPr marL="285750" indent="-285750" fontAlgn="base">
              <a:spcBef>
                <a:spcPts val="600"/>
              </a:spcBef>
              <a:spcAft>
                <a:spcPct val="0"/>
              </a:spcAft>
              <a:buClr>
                <a:srgbClr val="5DCCF6"/>
              </a:buClr>
              <a:buFont typeface="Arial"/>
              <a:buChar char="•"/>
            </a:pPr>
            <a:r>
              <a:rPr lang="ru-RU" sz="16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Бесплатно</a:t>
            </a:r>
          </a:p>
          <a:p>
            <a:pPr marL="285750" indent="-285750" fontAlgn="base">
              <a:spcBef>
                <a:spcPts val="600"/>
              </a:spcBef>
              <a:spcAft>
                <a:spcPct val="0"/>
              </a:spcAft>
              <a:buClr>
                <a:srgbClr val="5DCCF6"/>
              </a:buClr>
              <a:buFont typeface="Arial"/>
              <a:buChar char="•"/>
            </a:pPr>
            <a:endParaRPr lang="ru-RU" sz="1600" dirty="0" smtClean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</p:txBody>
      </p:sp>
      <p:grpSp>
        <p:nvGrpSpPr>
          <p:cNvPr id="18" name="Группа 17"/>
          <p:cNvGrpSpPr/>
          <p:nvPr/>
        </p:nvGrpSpPr>
        <p:grpSpPr>
          <a:xfrm>
            <a:off x="4267212" y="3429004"/>
            <a:ext cx="3945467" cy="525503"/>
            <a:chOff x="4805908" y="4133931"/>
            <a:chExt cx="3821967" cy="881302"/>
          </a:xfrm>
        </p:grpSpPr>
        <p:pic>
          <p:nvPicPr>
            <p:cNvPr id="19" name="Изображение 18"/>
            <p:cNvPicPr>
              <a:picLocks noChangeAspect="1"/>
            </p:cNvPicPr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5840401" y="4133931"/>
              <a:ext cx="1175069" cy="881302"/>
            </a:xfrm>
            <a:prstGeom prst="rect">
              <a:avLst/>
            </a:prstGeom>
          </p:spPr>
        </p:pic>
        <p:sp>
          <p:nvSpPr>
            <p:cNvPr id="20" name="Rectangle 2"/>
            <p:cNvSpPr txBox="1">
              <a:spLocks noChangeArrowheads="1"/>
            </p:cNvSpPr>
            <p:nvPr/>
          </p:nvSpPr>
          <p:spPr>
            <a:xfrm>
              <a:off x="4805908" y="4277941"/>
              <a:ext cx="1117022" cy="639414"/>
            </a:xfrm>
            <a:prstGeom prst="rect">
              <a:avLst/>
            </a:prstGeom>
          </p:spPr>
          <p:txBody>
            <a:bodyPr vert="horz" lIns="91436" tIns="45718" rIns="91436" bIns="45718" rtlCol="0" anchor="ctr">
              <a:normAutofit fontScale="97500"/>
            </a:bodyPr>
            <a:lstStyle>
              <a:lvl1pPr algn="ctr" defTabSz="914400" rtl="0" eaLnBrk="1" latinLnBrk="0" hangingPunct="1">
                <a:spcBef>
                  <a:spcPct val="0"/>
                </a:spcBef>
                <a:buNone/>
                <a:defRPr sz="440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pPr algn="l" fontAlgn="base">
                <a:spcAft>
                  <a:spcPct val="0"/>
                </a:spcAft>
              </a:pPr>
              <a:r>
                <a:rPr lang="ru-RU" sz="1400" b="1" dirty="0" smtClean="0">
                  <a:solidFill>
                    <a:srgbClr val="000000">
                      <a:lumMod val="50000"/>
                      <a:lumOff val="50000"/>
                    </a:srgbClr>
                  </a:solidFill>
                  <a:latin typeface="Calibri"/>
                </a:rPr>
                <a:t>Совместно с</a:t>
              </a:r>
              <a:endParaRPr lang="ru-RU" sz="1400" b="1" dirty="0">
                <a:solidFill>
                  <a:srgbClr val="000000">
                    <a:lumMod val="50000"/>
                    <a:lumOff val="50000"/>
                  </a:srgbClr>
                </a:solidFill>
                <a:latin typeface="Calibri"/>
                <a:ea typeface="Calibri"/>
                <a:cs typeface="Calibri"/>
              </a:endParaRPr>
            </a:p>
          </p:txBody>
        </p:sp>
        <p:pic>
          <p:nvPicPr>
            <p:cNvPr id="21" name="Изображение 20"/>
            <p:cNvPicPr>
              <a:picLocks noChangeAspect="1"/>
            </p:cNvPicPr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7290925" y="4362022"/>
              <a:ext cx="1336950" cy="383851"/>
            </a:xfrm>
            <a:prstGeom prst="rect">
              <a:avLst/>
            </a:prstGeom>
          </p:spPr>
        </p:pic>
        <p:sp>
          <p:nvSpPr>
            <p:cNvPr id="22" name="Rectangle 2"/>
            <p:cNvSpPr txBox="1">
              <a:spLocks noChangeArrowheads="1"/>
            </p:cNvSpPr>
            <p:nvPr/>
          </p:nvSpPr>
          <p:spPr>
            <a:xfrm>
              <a:off x="6940589" y="4289247"/>
              <a:ext cx="307901" cy="639414"/>
            </a:xfrm>
            <a:prstGeom prst="rect">
              <a:avLst/>
            </a:prstGeom>
          </p:spPr>
          <p:txBody>
            <a:bodyPr vert="horz" lIns="91436" tIns="45718" rIns="91436" bIns="45718" rtlCol="0" anchor="ctr">
              <a:normAutofit fontScale="97500"/>
            </a:bodyPr>
            <a:lstStyle>
              <a:lvl1pPr algn="ctr" defTabSz="914400" rtl="0" eaLnBrk="1" latinLnBrk="0" hangingPunct="1">
                <a:spcBef>
                  <a:spcPct val="0"/>
                </a:spcBef>
                <a:buNone/>
                <a:defRPr sz="440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pPr algn="l" fontAlgn="base">
                <a:spcAft>
                  <a:spcPct val="0"/>
                </a:spcAft>
              </a:pPr>
              <a:r>
                <a:rPr lang="ru-RU" sz="1400" b="1" dirty="0" smtClean="0">
                  <a:solidFill>
                    <a:srgbClr val="000000">
                      <a:lumMod val="50000"/>
                      <a:lumOff val="50000"/>
                    </a:srgbClr>
                  </a:solidFill>
                  <a:latin typeface="Calibri"/>
                </a:rPr>
                <a:t>и</a:t>
              </a:r>
              <a:endParaRPr lang="ru-RU" sz="1400" b="1" dirty="0">
                <a:solidFill>
                  <a:srgbClr val="000000">
                    <a:lumMod val="50000"/>
                    <a:lumOff val="50000"/>
                  </a:srgbClr>
                </a:solidFill>
                <a:latin typeface="Calibri"/>
                <a:ea typeface="Calibri"/>
                <a:cs typeface="Calibri"/>
              </a:endParaRPr>
            </a:p>
          </p:txBody>
        </p:sp>
      </p:grpSp>
      <p:pic>
        <p:nvPicPr>
          <p:cNvPr id="23" name="Изображение 22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267200" y="4135879"/>
            <a:ext cx="4719754" cy="2722124"/>
          </a:xfrm>
          <a:prstGeom prst="rect">
            <a:avLst/>
          </a:prstGeom>
        </p:spPr>
      </p:pic>
      <p:pic>
        <p:nvPicPr>
          <p:cNvPr id="10" name="Picture 2" descr="C:\Users\filippov\Desktop\Untitled-2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5671" y="6197152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4863050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Изображение 2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6933" y="381003"/>
            <a:ext cx="9098252" cy="5877084"/>
          </a:xfrm>
          <a:prstGeom prst="rect">
            <a:avLst/>
          </a:prstGeom>
          <a:ln>
            <a:solidFill>
              <a:schemeClr val="bg1">
                <a:lumMod val="75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xmlns="" val="21652661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window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2"/>
          <p:cNvSpPr txBox="1">
            <a:spLocks noChangeArrowheads="1"/>
          </p:cNvSpPr>
          <p:nvPr/>
        </p:nvSpPr>
        <p:spPr>
          <a:xfrm>
            <a:off x="1175522" y="291359"/>
            <a:ext cx="6636838" cy="838200"/>
          </a:xfrm>
          <a:prstGeom prst="rect">
            <a:avLst/>
          </a:prstGeom>
        </p:spPr>
        <p:txBody>
          <a:bodyPr vert="horz" lIns="91438" tIns="45719" rIns="91438" bIns="45719" rtlCol="0" anchor="ctr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base">
              <a:spcAft>
                <a:spcPct val="0"/>
              </a:spcAft>
            </a:pPr>
            <a:r>
              <a:rPr lang="ru-RU" sz="3200" dirty="0">
                <a:solidFill>
                  <a:srgbClr val="000000"/>
                </a:solidFill>
                <a:latin typeface="Calibri"/>
                <a:cs typeface="Calibri"/>
                <a:sym typeface="Wingdings"/>
              </a:rPr>
              <a:t>Свой домен в почте</a:t>
            </a:r>
            <a:endParaRPr lang="en-US" sz="3200" dirty="0">
              <a:solidFill>
                <a:srgbClr val="000000"/>
              </a:solidFill>
              <a:latin typeface="Calibri"/>
              <a:cs typeface="Calibri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326371" y="1444129"/>
            <a:ext cx="3898425" cy="40010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>
              <a:spcBef>
                <a:spcPts val="600"/>
              </a:spcBef>
              <a:spcAft>
                <a:spcPct val="0"/>
              </a:spcAft>
            </a:pPr>
            <a:r>
              <a:rPr lang="ru-RU" sz="16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Если у вас есть свой домен, </a:t>
            </a:r>
            <a:r>
              <a:rPr lang="ru-RU" sz="1600" dirty="0" smtClean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подключите </a:t>
            </a:r>
            <a:r>
              <a:rPr lang="ru-RU" sz="16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его к «Битрикс24» и работайте со своей корпоративной </a:t>
            </a:r>
            <a:r>
              <a:rPr lang="ru-RU" sz="1600" dirty="0" smtClean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почтой:</a:t>
            </a:r>
          </a:p>
          <a:p>
            <a:pPr fontAlgn="base">
              <a:spcBef>
                <a:spcPts val="600"/>
              </a:spcBef>
              <a:spcAft>
                <a:spcPct val="0"/>
              </a:spcAft>
            </a:pPr>
            <a:endParaRPr lang="ru-RU" sz="16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marL="342900" indent="-342900" fontAlgn="base">
              <a:spcBef>
                <a:spcPts val="600"/>
              </a:spcBef>
              <a:spcAft>
                <a:spcPct val="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1600" dirty="0" smtClean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подключайте </a:t>
            </a:r>
            <a:r>
              <a:rPr lang="ru-RU" sz="16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почтовые ящики </a:t>
            </a:r>
            <a:r>
              <a:rPr lang="ru-RU" sz="1600" dirty="0" smtClean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сотрудникам</a:t>
            </a:r>
          </a:p>
          <a:p>
            <a:pPr marL="342900" indent="-342900" fontAlgn="base">
              <a:spcBef>
                <a:spcPts val="600"/>
              </a:spcBef>
              <a:spcAft>
                <a:spcPct val="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1600" dirty="0" smtClean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следите </a:t>
            </a:r>
            <a:r>
              <a:rPr lang="ru-RU" sz="16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за новыми сообщениями из «</a:t>
            </a:r>
            <a:r>
              <a:rPr lang="ru-RU" sz="1600" dirty="0" smtClean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Битрикс24»</a:t>
            </a:r>
          </a:p>
          <a:p>
            <a:pPr marL="342900" indent="-342900" fontAlgn="base">
              <a:spcBef>
                <a:spcPts val="600"/>
              </a:spcBef>
              <a:spcAft>
                <a:spcPct val="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1600" dirty="0" smtClean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проверяйте </a:t>
            </a:r>
            <a:r>
              <a:rPr lang="ru-RU" sz="16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почту без повторной </a:t>
            </a:r>
            <a:r>
              <a:rPr lang="ru-RU" sz="1600" dirty="0" smtClean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авторизации</a:t>
            </a:r>
            <a:endParaRPr lang="ru-RU" sz="16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marL="285750" indent="-285750" fontAlgn="base">
              <a:spcBef>
                <a:spcPts val="600"/>
              </a:spcBef>
              <a:spcAft>
                <a:spcPct val="0"/>
              </a:spcAft>
              <a:buFont typeface="Arial"/>
              <a:buChar char="•"/>
            </a:pPr>
            <a:endParaRPr lang="ru-RU" sz="16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fontAlgn="base">
              <a:spcBef>
                <a:spcPts val="600"/>
              </a:spcBef>
              <a:spcAft>
                <a:spcPct val="0"/>
              </a:spcAft>
            </a:pPr>
            <a:r>
              <a:rPr lang="ru-RU" sz="1600" i="1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Если у вас нет своего домена, получите его бесплатно для почты в «Битрикс24»!</a:t>
            </a:r>
            <a:endParaRPr lang="ru-RU" sz="1600" i="1" dirty="0" smtClean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</p:txBody>
      </p:sp>
      <p:pic>
        <p:nvPicPr>
          <p:cNvPr id="2" name="Изображение 1"/>
          <p:cNvPicPr>
            <a:picLocks noChangeAspect="1"/>
          </p:cNvPicPr>
          <p:nvPr/>
        </p:nvPicPr>
        <p:blipFill rotWithShape="1">
          <a:blip r:embed="rId3" cstate="print"/>
          <a:srcRect l="18889" t="8774"/>
          <a:stretch/>
        </p:blipFill>
        <p:spPr>
          <a:xfrm>
            <a:off x="4379339" y="1588037"/>
            <a:ext cx="4332871" cy="2777067"/>
          </a:xfrm>
          <a:prstGeom prst="rect">
            <a:avLst/>
          </a:prstGeom>
          <a:ln>
            <a:solidFill>
              <a:srgbClr val="D9D9D9"/>
            </a:solidFill>
          </a:ln>
        </p:spPr>
      </p:pic>
      <p:pic>
        <p:nvPicPr>
          <p:cNvPr id="5" name="Picture 2" descr="C:\Users\filippov\Desktop\Untitled-2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58000" y="6075100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872516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2"/>
          <p:cNvSpPr txBox="1">
            <a:spLocks noChangeArrowheads="1"/>
          </p:cNvSpPr>
          <p:nvPr/>
        </p:nvSpPr>
        <p:spPr>
          <a:xfrm>
            <a:off x="1175522" y="323027"/>
            <a:ext cx="6636838" cy="838200"/>
          </a:xfrm>
          <a:prstGeom prst="rect">
            <a:avLst/>
          </a:prstGeom>
        </p:spPr>
        <p:txBody>
          <a:bodyPr vert="horz" lIns="91438" tIns="45719" rIns="91438" bIns="45719" rtlCol="0" anchor="ctr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ru-RU" sz="3200" dirty="0" smtClean="0">
                <a:latin typeface="Calibri"/>
                <a:cs typeface="Calibri"/>
                <a:sym typeface="Wingdings"/>
              </a:rPr>
              <a:t>Другие почтовые сервисы</a:t>
            </a:r>
            <a:endParaRPr lang="en-US" sz="3200" b="1" dirty="0">
              <a:latin typeface="Calibri"/>
              <a:cs typeface="Calibri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321757" y="1551270"/>
            <a:ext cx="3835401" cy="36779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</a:pPr>
            <a:r>
              <a:rPr lang="ru-RU" sz="1600" b="0" dirty="0">
                <a:latin typeface="Calibri"/>
                <a:ea typeface="Calibri"/>
                <a:cs typeface="Calibri"/>
              </a:rPr>
              <a:t>Подключите к «Битрикс24» почтовый ящик и и работайте с почтой. Вы увидите счетчик новых писем и быстро сможете перейти в свой ящик в </a:t>
            </a:r>
            <a:r>
              <a:rPr lang="ru-RU" sz="1600" b="0" dirty="0" err="1">
                <a:latin typeface="Calibri"/>
                <a:ea typeface="Calibri"/>
                <a:cs typeface="Calibri"/>
              </a:rPr>
              <a:t>Gmail</a:t>
            </a:r>
            <a:r>
              <a:rPr lang="ru-RU" sz="1600" b="0" dirty="0">
                <a:latin typeface="Calibri"/>
                <a:ea typeface="Calibri"/>
                <a:cs typeface="Calibri"/>
              </a:rPr>
              <a:t>, </a:t>
            </a:r>
            <a:r>
              <a:rPr lang="ru-RU" sz="1600" b="0" dirty="0" err="1">
                <a:latin typeface="Calibri"/>
                <a:ea typeface="Calibri"/>
                <a:cs typeface="Calibri"/>
              </a:rPr>
              <a:t>Mail.ru</a:t>
            </a:r>
            <a:r>
              <a:rPr lang="ru-RU" sz="1600" b="0" dirty="0">
                <a:latin typeface="Calibri"/>
                <a:ea typeface="Calibri"/>
                <a:cs typeface="Calibri"/>
              </a:rPr>
              <a:t>, </a:t>
            </a:r>
            <a:r>
              <a:rPr lang="ru-RU" sz="1600" b="0" dirty="0" err="1">
                <a:latin typeface="Calibri"/>
                <a:ea typeface="Calibri"/>
                <a:cs typeface="Calibri"/>
              </a:rPr>
              <a:t>Microsoft</a:t>
            </a:r>
            <a:r>
              <a:rPr lang="ru-RU" sz="1600" b="0" dirty="0">
                <a:latin typeface="Calibri"/>
                <a:ea typeface="Calibri"/>
                <a:cs typeface="Calibri"/>
              </a:rPr>
              <a:t> </a:t>
            </a:r>
            <a:r>
              <a:rPr lang="ru-RU" sz="1600" b="0" dirty="0" err="1">
                <a:latin typeface="Calibri"/>
                <a:ea typeface="Calibri"/>
                <a:cs typeface="Calibri"/>
              </a:rPr>
              <a:t>Exchange</a:t>
            </a:r>
            <a:r>
              <a:rPr lang="ru-RU" sz="1600" b="0" dirty="0">
                <a:latin typeface="Calibri"/>
                <a:ea typeface="Calibri"/>
                <a:cs typeface="Calibri"/>
              </a:rPr>
              <a:t> и другие почтовые системы.</a:t>
            </a:r>
          </a:p>
          <a:p>
            <a:pPr>
              <a:spcBef>
                <a:spcPts val="600"/>
              </a:spcBef>
            </a:pPr>
            <a:endParaRPr lang="ru-RU" sz="1600" b="0" dirty="0">
              <a:latin typeface="Calibri"/>
              <a:ea typeface="Calibri"/>
              <a:cs typeface="Calibri"/>
            </a:endParaRPr>
          </a:p>
          <a:p>
            <a:pPr marL="342900" indent="-342900">
              <a:spcBef>
                <a:spcPts val="600"/>
              </a:spcBef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1600" b="0" dirty="0" smtClean="0">
                <a:latin typeface="Calibri"/>
                <a:ea typeface="Calibri"/>
                <a:cs typeface="Calibri"/>
              </a:rPr>
              <a:t>нужно </a:t>
            </a:r>
            <a:r>
              <a:rPr lang="ru-RU" sz="1600" b="0" dirty="0">
                <a:latin typeface="Calibri"/>
                <a:ea typeface="Calibri"/>
                <a:cs typeface="Calibri"/>
              </a:rPr>
              <a:t>выбрать почтовую систему</a:t>
            </a:r>
          </a:p>
          <a:p>
            <a:pPr marL="342900" indent="-342900">
              <a:spcBef>
                <a:spcPts val="600"/>
              </a:spcBef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1600" b="0" dirty="0">
                <a:latin typeface="Calibri"/>
                <a:ea typeface="Calibri"/>
                <a:cs typeface="Calibri"/>
              </a:rPr>
              <a:t>ввести логин и пароль для почтового ящика</a:t>
            </a:r>
          </a:p>
          <a:p>
            <a:pPr marL="342900" indent="-342900">
              <a:spcBef>
                <a:spcPts val="600"/>
              </a:spcBef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1600" b="0" dirty="0">
                <a:latin typeface="Calibri"/>
                <a:ea typeface="Calibri"/>
                <a:cs typeface="Calibri"/>
              </a:rPr>
              <a:t>следить за счетчиком в меню «Почта»</a:t>
            </a:r>
          </a:p>
          <a:p>
            <a:pPr marL="342900" indent="-342900">
              <a:spcBef>
                <a:spcPts val="600"/>
              </a:spcBef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1600" b="0" dirty="0">
                <a:latin typeface="Calibri"/>
                <a:ea typeface="Calibri"/>
                <a:cs typeface="Calibri"/>
              </a:rPr>
              <a:t>ч</a:t>
            </a:r>
            <a:r>
              <a:rPr lang="ru-RU" sz="1600" b="0" dirty="0" smtClean="0">
                <a:latin typeface="Calibri"/>
                <a:ea typeface="Calibri"/>
                <a:cs typeface="Calibri"/>
              </a:rPr>
              <a:t>итать папку </a:t>
            </a:r>
            <a:r>
              <a:rPr lang="ru-RU" sz="1600" b="0" dirty="0">
                <a:latin typeface="Calibri"/>
                <a:ea typeface="Calibri"/>
                <a:cs typeface="Calibri"/>
              </a:rPr>
              <a:t>«Входящие» в новом окне</a:t>
            </a:r>
            <a:endParaRPr lang="ru-RU" sz="1600" b="0" i="1" dirty="0" smtClean="0">
              <a:latin typeface="Calibri"/>
              <a:ea typeface="Calibri"/>
              <a:cs typeface="Calibri"/>
            </a:endParaRPr>
          </a:p>
        </p:txBody>
      </p:sp>
      <p:pic>
        <p:nvPicPr>
          <p:cNvPr id="3" name="Изображение 2"/>
          <p:cNvPicPr>
            <a:picLocks noChangeAspect="1"/>
          </p:cNvPicPr>
          <p:nvPr/>
        </p:nvPicPr>
        <p:blipFill rotWithShape="1">
          <a:blip r:embed="rId2" cstate="print"/>
          <a:srcRect l="16111" t="7742"/>
          <a:stretch/>
        </p:blipFill>
        <p:spPr>
          <a:xfrm>
            <a:off x="4407497" y="1700808"/>
            <a:ext cx="4253911" cy="2853267"/>
          </a:xfrm>
          <a:prstGeom prst="rect">
            <a:avLst/>
          </a:prstGeom>
          <a:ln>
            <a:solidFill>
              <a:srgbClr val="D9D9D9"/>
            </a:solidFill>
          </a:ln>
        </p:spPr>
      </p:pic>
      <p:pic>
        <p:nvPicPr>
          <p:cNvPr id="5" name="Picture 2" descr="C:\Users\filippov\Desktop\Untitled-2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58000" y="6075100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2261671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Изображение 11" descr="Photogenica_VMP2479092.jpg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colorTemperature colorTemp="47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125" t="12935" r="16875" b="2822"/>
          <a:stretch/>
        </p:blipFill>
        <p:spPr>
          <a:xfrm>
            <a:off x="1" y="8"/>
            <a:ext cx="9144000" cy="6874935"/>
          </a:xfrm>
          <a:prstGeom prst="rect">
            <a:avLst/>
          </a:prstGeom>
        </p:spPr>
      </p:pic>
      <p:sp>
        <p:nvSpPr>
          <p:cNvPr id="7" name="Прямоугольник 6"/>
          <p:cNvSpPr/>
          <p:nvPr/>
        </p:nvSpPr>
        <p:spPr>
          <a:xfrm>
            <a:off x="0" y="16935"/>
            <a:ext cx="9144000" cy="6858000"/>
          </a:xfrm>
          <a:prstGeom prst="rect">
            <a:avLst/>
          </a:prstGeom>
          <a:solidFill>
            <a:schemeClr val="tx1">
              <a:alpha val="6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>
              <a:solidFill>
                <a:srgbClr val="FFFFFF"/>
              </a:solidFill>
            </a:endParaRPr>
          </a:p>
        </p:txBody>
      </p:sp>
      <p:sp>
        <p:nvSpPr>
          <p:cNvPr id="2" name="Прямоугольник 1"/>
          <p:cNvSpPr/>
          <p:nvPr/>
        </p:nvSpPr>
        <p:spPr>
          <a:xfrm>
            <a:off x="381000" y="2692692"/>
            <a:ext cx="8382000" cy="707886"/>
          </a:xfrm>
          <a:prstGeom prst="rect">
            <a:avLst/>
          </a:prstGeom>
          <a:noFill/>
          <a:ln w="12700">
            <a:solidFill>
              <a:schemeClr val="bg1"/>
            </a:solidFill>
            <a:prstDash val="solid"/>
          </a:ln>
        </p:spPr>
        <p:txBody>
          <a:bodyPr wrap="square">
            <a:spAutoFit/>
          </a:bodyPr>
          <a:lstStyle/>
          <a:p>
            <a:pPr algn="ctr"/>
            <a:r>
              <a:rPr lang="ru-RU" sz="4000" dirty="0" smtClean="0">
                <a:solidFill>
                  <a:srgbClr val="FFFFFF"/>
                </a:solidFill>
                <a:latin typeface="Calibri "/>
                <a:cs typeface="Arial"/>
              </a:rPr>
              <a:t>УЧЕТ РАБОЧЕГО ВРЕМЕНИ</a:t>
            </a:r>
            <a:endParaRPr lang="ru-RU" sz="4000" dirty="0">
              <a:solidFill>
                <a:srgbClr val="FFFFFF"/>
              </a:solidFill>
              <a:latin typeface="Calibri "/>
            </a:endParaRPr>
          </a:p>
        </p:txBody>
      </p:sp>
      <p:pic>
        <p:nvPicPr>
          <p:cNvPr id="2051" name="Picture 3" descr="C:\Users\filippov\Desktop\Untitled-4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58000" y="6076352"/>
            <a:ext cx="1676400" cy="3244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4258832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Изображение 3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114803" y="3276600"/>
            <a:ext cx="4762499" cy="3124200"/>
          </a:xfrm>
          <a:prstGeom prst="rect">
            <a:avLst/>
          </a:prstGeom>
        </p:spPr>
      </p:pic>
      <p:sp>
        <p:nvSpPr>
          <p:cNvPr id="3" name="Прямоугольник 2"/>
          <p:cNvSpPr/>
          <p:nvPr/>
        </p:nvSpPr>
        <p:spPr>
          <a:xfrm>
            <a:off x="304800" y="1447816"/>
            <a:ext cx="5181600" cy="31700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600"/>
              </a:spcBef>
            </a:pPr>
            <a:r>
              <a:rPr lang="ru-RU" sz="2000" b="0" dirty="0" smtClean="0">
                <a:latin typeface="Calibri"/>
                <a:ea typeface="Calibri"/>
                <a:cs typeface="Calibri"/>
              </a:rPr>
              <a:t>Сотрудники </a:t>
            </a:r>
            <a:r>
              <a:rPr lang="ru-RU" sz="2000" b="0" dirty="0">
                <a:latin typeface="Calibri"/>
                <a:ea typeface="Calibri"/>
                <a:cs typeface="Calibri"/>
              </a:rPr>
              <a:t>опаздывают, уходят «чуть пораньше», задерживаются на </a:t>
            </a:r>
            <a:r>
              <a:rPr lang="ru-RU" sz="2000" b="0" dirty="0" smtClean="0">
                <a:latin typeface="Calibri"/>
                <a:ea typeface="Calibri"/>
                <a:cs typeface="Calibri"/>
              </a:rPr>
              <a:t>обеде...</a:t>
            </a:r>
          </a:p>
          <a:p>
            <a:pPr>
              <a:spcBef>
                <a:spcPts val="600"/>
              </a:spcBef>
            </a:pPr>
            <a:endParaRPr lang="ru-RU" sz="2000" b="0" dirty="0">
              <a:latin typeface="Calibri"/>
              <a:ea typeface="Calibri"/>
              <a:cs typeface="Calibri"/>
            </a:endParaRPr>
          </a:p>
          <a:p>
            <a:pPr>
              <a:spcBef>
                <a:spcPts val="600"/>
              </a:spcBef>
            </a:pPr>
            <a:r>
              <a:rPr lang="ru-RU" sz="2000" b="0" dirty="0" smtClean="0">
                <a:latin typeface="Calibri"/>
                <a:ea typeface="Calibri"/>
                <a:cs typeface="Calibri"/>
              </a:rPr>
              <a:t>А вы когда-нибудь считали, сколько в итоге времени отсутствует сотрудник за день? за месяц? </a:t>
            </a:r>
            <a:r>
              <a:rPr lang="ru-RU" sz="2000" b="0" dirty="0">
                <a:latin typeface="Calibri"/>
                <a:ea typeface="Calibri"/>
                <a:cs typeface="Calibri"/>
              </a:rPr>
              <a:t>за год?! </a:t>
            </a:r>
            <a:endParaRPr lang="ru-RU" sz="2000" b="0" dirty="0" smtClean="0">
              <a:latin typeface="Calibri"/>
              <a:ea typeface="Calibri"/>
              <a:cs typeface="Calibri"/>
            </a:endParaRPr>
          </a:p>
          <a:p>
            <a:pPr>
              <a:spcBef>
                <a:spcPts val="600"/>
              </a:spcBef>
            </a:pPr>
            <a:endParaRPr lang="ru-RU" sz="2000" b="0" dirty="0">
              <a:latin typeface="Calibri"/>
              <a:ea typeface="Calibri"/>
              <a:cs typeface="Calibri"/>
            </a:endParaRPr>
          </a:p>
          <a:p>
            <a:pPr>
              <a:spcBef>
                <a:spcPts val="600"/>
              </a:spcBef>
            </a:pPr>
            <a:r>
              <a:rPr lang="ru-RU" sz="2000" b="0" dirty="0">
                <a:latin typeface="Calibri"/>
                <a:ea typeface="Calibri"/>
                <a:cs typeface="Calibri"/>
              </a:rPr>
              <a:t>С</a:t>
            </a:r>
            <a:r>
              <a:rPr lang="ru-RU" sz="2000" b="0" dirty="0" smtClean="0">
                <a:latin typeface="Calibri"/>
                <a:ea typeface="Calibri"/>
                <a:cs typeface="Calibri"/>
              </a:rPr>
              <a:t>колько </a:t>
            </a:r>
            <a:r>
              <a:rPr lang="ru-RU" sz="2000" b="0" dirty="0">
                <a:latin typeface="Calibri"/>
                <a:ea typeface="Calibri"/>
                <a:cs typeface="Calibri"/>
              </a:rPr>
              <a:t>по факту работает каждый сотрудник? </a:t>
            </a:r>
          </a:p>
        </p:txBody>
      </p:sp>
      <p:sp>
        <p:nvSpPr>
          <p:cNvPr id="18" name="Rectangle 2"/>
          <p:cNvSpPr txBox="1">
            <a:spLocks noChangeArrowheads="1"/>
          </p:cNvSpPr>
          <p:nvPr/>
        </p:nvSpPr>
        <p:spPr>
          <a:xfrm>
            <a:off x="292608" y="430379"/>
            <a:ext cx="6636838" cy="838200"/>
          </a:xfrm>
          <a:prstGeom prst="rect">
            <a:avLst/>
          </a:prstGeom>
        </p:spPr>
        <p:txBody>
          <a:bodyPr vert="horz" lIns="91438" tIns="45719" rIns="91438" bIns="45719" rtlCol="0" anchor="ctr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ru-RU" sz="3000" dirty="0" smtClean="0">
                <a:latin typeface="Calibri"/>
              </a:rPr>
              <a:t>Как обычно происходит</a:t>
            </a:r>
            <a:endParaRPr lang="ru-RU" sz="3000" dirty="0"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31424906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10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Прямоугольник 6"/>
          <p:cNvSpPr/>
          <p:nvPr/>
        </p:nvSpPr>
        <p:spPr>
          <a:xfrm>
            <a:off x="381012" y="972680"/>
            <a:ext cx="6556519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ru-RU" sz="2000" b="0" dirty="0" smtClean="0">
                <a:latin typeface="Calibri"/>
                <a:ea typeface="Calibri"/>
                <a:cs typeface="Calibri"/>
              </a:rPr>
              <a:t>Учет начала </a:t>
            </a:r>
            <a:r>
              <a:rPr lang="ru-RU" sz="2000" b="0" dirty="0">
                <a:latin typeface="Calibri"/>
                <a:ea typeface="Calibri"/>
                <a:cs typeface="Calibri"/>
              </a:rPr>
              <a:t>и </a:t>
            </a:r>
            <a:r>
              <a:rPr lang="ru-RU" sz="2000" b="0" dirty="0" smtClean="0">
                <a:latin typeface="Calibri"/>
                <a:ea typeface="Calibri"/>
                <a:cs typeface="Calibri"/>
              </a:rPr>
              <a:t>конца </a:t>
            </a:r>
            <a:r>
              <a:rPr lang="ru-RU" sz="2000" b="0" dirty="0">
                <a:latin typeface="Calibri"/>
                <a:ea typeface="Calibri"/>
                <a:cs typeface="Calibri"/>
              </a:rPr>
              <a:t>рабочего дня, </a:t>
            </a:r>
            <a:r>
              <a:rPr lang="ru-RU" sz="2000" b="0" dirty="0" smtClean="0">
                <a:latin typeface="Calibri"/>
                <a:ea typeface="Calibri"/>
                <a:cs typeface="Calibri"/>
              </a:rPr>
              <a:t>перерывов, отсутствий</a:t>
            </a:r>
            <a:endParaRPr lang="ru-RU" sz="2000" b="0" dirty="0">
              <a:latin typeface="Calibri"/>
              <a:ea typeface="Calibri"/>
              <a:cs typeface="Calibri"/>
            </a:endParaRPr>
          </a:p>
        </p:txBody>
      </p:sp>
      <p:sp>
        <p:nvSpPr>
          <p:cNvPr id="3" name="Прямоугольник 2"/>
          <p:cNvSpPr/>
          <p:nvPr/>
        </p:nvSpPr>
        <p:spPr>
          <a:xfrm>
            <a:off x="5514923" y="2286001"/>
            <a:ext cx="3809629" cy="20467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spcBef>
                <a:spcPts val="600"/>
              </a:spcBef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1600" b="0" dirty="0">
                <a:latin typeface="Calibri"/>
                <a:ea typeface="Calibri"/>
                <a:cs typeface="Calibri"/>
              </a:rPr>
              <a:t>Текущее время</a:t>
            </a:r>
          </a:p>
          <a:p>
            <a:pPr marL="285750" indent="-285750">
              <a:spcBef>
                <a:spcPts val="600"/>
              </a:spcBef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1600" b="0" dirty="0">
                <a:latin typeface="Calibri"/>
                <a:ea typeface="Calibri"/>
                <a:cs typeface="Calibri"/>
              </a:rPr>
              <a:t>Время очередного события (если есть)</a:t>
            </a:r>
          </a:p>
          <a:p>
            <a:pPr marL="285750" indent="-285750">
              <a:spcBef>
                <a:spcPts val="600"/>
              </a:spcBef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1600" b="0" dirty="0">
                <a:latin typeface="Calibri"/>
                <a:ea typeface="Calibri"/>
                <a:cs typeface="Calibri"/>
              </a:rPr>
              <a:t>Количество незакрытых задач этого дня</a:t>
            </a:r>
          </a:p>
          <a:p>
            <a:pPr marL="285750" indent="-285750">
              <a:spcBef>
                <a:spcPts val="600"/>
              </a:spcBef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1600" b="0" dirty="0">
                <a:latin typeface="Calibri"/>
                <a:ea typeface="Calibri"/>
                <a:cs typeface="Calibri"/>
              </a:rPr>
              <a:t>Состояние (Работаю, Перерыв, Завершен)</a:t>
            </a:r>
          </a:p>
        </p:txBody>
      </p:sp>
      <p:sp>
        <p:nvSpPr>
          <p:cNvPr id="18" name="Rectangle 2"/>
          <p:cNvSpPr txBox="1">
            <a:spLocks noChangeArrowheads="1"/>
          </p:cNvSpPr>
          <p:nvPr/>
        </p:nvSpPr>
        <p:spPr>
          <a:xfrm>
            <a:off x="381000" y="334535"/>
            <a:ext cx="7239000" cy="838200"/>
          </a:xfrm>
          <a:prstGeom prst="rect">
            <a:avLst/>
          </a:prstGeom>
        </p:spPr>
        <p:txBody>
          <a:bodyPr vert="horz" lIns="91438" tIns="45719" rIns="91438" bIns="45719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ru-RU" sz="3200" dirty="0" smtClean="0">
                <a:latin typeface="Calibri"/>
              </a:rPr>
              <a:t>Учет </a:t>
            </a:r>
            <a:r>
              <a:rPr lang="ru-RU" sz="3200" dirty="0">
                <a:latin typeface="Calibri"/>
              </a:rPr>
              <a:t>рабочего времени</a:t>
            </a:r>
          </a:p>
        </p:txBody>
      </p:sp>
      <p:pic>
        <p:nvPicPr>
          <p:cNvPr id="9" name="Picture 2" descr="C:\Users\filippov\Desktop\Untitled-2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58000" y="6075100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19" y="2148701"/>
            <a:ext cx="5103445" cy="2504435"/>
          </a:xfrm>
          <a:prstGeom prst="rect">
            <a:avLst/>
          </a:prstGeom>
          <a:noFill/>
          <a:ln w="9525">
            <a:solidFill>
              <a:srgbClr val="00B0F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79635165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10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403425" y="1564898"/>
            <a:ext cx="6017846" cy="27853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Bef>
                <a:spcPts val="600"/>
              </a:spcBef>
              <a:spcAft>
                <a:spcPts val="6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2000" b="0" dirty="0" smtClean="0">
                <a:latin typeface="Calibri"/>
                <a:cs typeface="Calibri"/>
              </a:rPr>
              <a:t>Прозрачность для компании – уходят непонятные потери рабочего времени сотрудников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2000" b="0" dirty="0" smtClean="0">
                <a:latin typeface="Calibri"/>
                <a:cs typeface="Calibri"/>
              </a:rPr>
              <a:t>Руководитель может быстро просмотреть все отчеты каждого сотрудника 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2000" b="0" dirty="0" smtClean="0">
                <a:latin typeface="Calibri"/>
                <a:cs typeface="Calibri"/>
              </a:rPr>
              <a:t>Быстрая обратная связь для сотрудников 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2000" b="0" dirty="0" smtClean="0">
                <a:latin typeface="Calibri"/>
                <a:cs typeface="Calibri"/>
              </a:rPr>
              <a:t>Синхронизация компании по целям </a:t>
            </a:r>
          </a:p>
          <a:p>
            <a:pPr marL="171450" indent="-171450">
              <a:spcAft>
                <a:spcPts val="600"/>
              </a:spcAft>
              <a:buFont typeface="Arial"/>
              <a:buChar char="•"/>
            </a:pPr>
            <a:endParaRPr lang="ru-RU" sz="2000" b="0" dirty="0"/>
          </a:p>
        </p:txBody>
      </p:sp>
      <p:sp>
        <p:nvSpPr>
          <p:cNvPr id="7" name="Rectangle 2"/>
          <p:cNvSpPr txBox="1">
            <a:spLocks noChangeArrowheads="1"/>
          </p:cNvSpPr>
          <p:nvPr/>
        </p:nvSpPr>
        <p:spPr>
          <a:xfrm>
            <a:off x="375993" y="437663"/>
            <a:ext cx="6636838" cy="838200"/>
          </a:xfrm>
          <a:prstGeom prst="rect">
            <a:avLst/>
          </a:prstGeom>
        </p:spPr>
        <p:txBody>
          <a:bodyPr vert="horz" lIns="91438" tIns="45719" rIns="91438" bIns="45719" rtlCol="0" anchor="ctr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ru-RU" sz="3200" dirty="0" smtClean="0">
                <a:latin typeface="Calibri"/>
                <a:cs typeface="Calibri"/>
                <a:sym typeface="Wingdings"/>
              </a:rPr>
              <a:t>Отчеты руководителю</a:t>
            </a:r>
            <a:endParaRPr lang="en-US" sz="3200" dirty="0">
              <a:latin typeface="Calibri"/>
              <a:cs typeface="Calibri"/>
            </a:endParaRPr>
          </a:p>
        </p:txBody>
      </p:sp>
      <p:grpSp>
        <p:nvGrpSpPr>
          <p:cNvPr id="15" name="Группа 14"/>
          <p:cNvGrpSpPr/>
          <p:nvPr/>
        </p:nvGrpSpPr>
        <p:grpSpPr>
          <a:xfrm>
            <a:off x="4038610" y="3924046"/>
            <a:ext cx="4843031" cy="2925503"/>
            <a:chOff x="4282882" y="2421376"/>
            <a:chExt cx="4719754" cy="2722124"/>
          </a:xfrm>
        </p:grpSpPr>
        <p:pic>
          <p:nvPicPr>
            <p:cNvPr id="16" name="Изображение 15"/>
            <p:cNvPicPr>
              <a:picLocks noChangeAspect="1"/>
            </p:cNvPicPr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4282882" y="2421376"/>
              <a:ext cx="4719754" cy="2722124"/>
            </a:xfrm>
            <a:prstGeom prst="rect">
              <a:avLst/>
            </a:prstGeom>
          </p:spPr>
        </p:pic>
        <p:pic>
          <p:nvPicPr>
            <p:cNvPr id="17" name="Изображение 16"/>
            <p:cNvPicPr>
              <a:picLocks noChangeAspect="1"/>
            </p:cNvPicPr>
            <p:nvPr/>
          </p:nvPicPr>
          <p:blipFill rotWithShape="1">
            <a:blip r:embed="rId3" cstate="print"/>
            <a:srcRect b="5113"/>
            <a:stretch/>
          </p:blipFill>
          <p:spPr>
            <a:xfrm>
              <a:off x="4390471" y="3243237"/>
              <a:ext cx="3332187" cy="1900263"/>
            </a:xfrm>
            <a:prstGeom prst="rect">
              <a:avLst/>
            </a:prstGeom>
          </p:spPr>
        </p:pic>
      </p:grpSp>
      <p:pic>
        <p:nvPicPr>
          <p:cNvPr id="8" name="Picture 2" descr="C:\Users\filippov\Desktop\Untitled-2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4613" y="6096000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49000" y="4648200"/>
            <a:ext cx="3419222" cy="22013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0614192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Изображение 11" descr="Depositphotos_2019499_l.jpg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875" t="37715" r="13125" b="25249"/>
          <a:stretch/>
        </p:blipFill>
        <p:spPr>
          <a:xfrm>
            <a:off x="1" y="16"/>
            <a:ext cx="9144000" cy="6858001"/>
          </a:xfrm>
          <a:prstGeom prst="rect">
            <a:avLst/>
          </a:prstGeom>
        </p:spPr>
      </p:pic>
      <p:sp>
        <p:nvSpPr>
          <p:cNvPr id="7" name="Прямоугольник 6"/>
          <p:cNvSpPr/>
          <p:nvPr/>
        </p:nvSpPr>
        <p:spPr>
          <a:xfrm>
            <a:off x="1" y="1"/>
            <a:ext cx="9144000" cy="6858000"/>
          </a:xfrm>
          <a:prstGeom prst="rect">
            <a:avLst/>
          </a:prstGeom>
          <a:solidFill>
            <a:schemeClr val="tx1">
              <a:alpha val="6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>
              <a:solidFill>
                <a:srgbClr val="FFFFFF"/>
              </a:solidFill>
            </a:endParaRPr>
          </a:p>
        </p:txBody>
      </p:sp>
      <p:sp>
        <p:nvSpPr>
          <p:cNvPr id="2" name="Прямоугольник 1"/>
          <p:cNvSpPr/>
          <p:nvPr/>
        </p:nvSpPr>
        <p:spPr>
          <a:xfrm>
            <a:off x="381001" y="2514624"/>
            <a:ext cx="8382000" cy="1323439"/>
          </a:xfrm>
          <a:prstGeom prst="rect">
            <a:avLst/>
          </a:prstGeom>
          <a:noFill/>
          <a:ln w="12700">
            <a:solidFill>
              <a:schemeClr val="bg1"/>
            </a:solidFill>
            <a:prstDash val="solid"/>
          </a:ln>
        </p:spPr>
        <p:txBody>
          <a:bodyPr wrap="square">
            <a:spAutoFit/>
          </a:bodyPr>
          <a:lstStyle/>
          <a:p>
            <a:pPr algn="ctr"/>
            <a:r>
              <a:rPr lang="ru-RU" sz="4000" dirty="0" smtClean="0">
                <a:solidFill>
                  <a:srgbClr val="FFFFFF"/>
                </a:solidFill>
                <a:latin typeface="Calibri "/>
                <a:cs typeface="Arial"/>
              </a:rPr>
              <a:t>АВТОМАТИЗАЦИЯ </a:t>
            </a:r>
          </a:p>
          <a:p>
            <a:pPr algn="ctr"/>
            <a:r>
              <a:rPr lang="ru-RU" sz="4000" dirty="0" smtClean="0">
                <a:solidFill>
                  <a:srgbClr val="FFFFFF"/>
                </a:solidFill>
                <a:latin typeface="Calibri "/>
                <a:cs typeface="Arial"/>
              </a:rPr>
              <a:t>БИЗНЕС-ПРОЦЕССОВ</a:t>
            </a:r>
            <a:endParaRPr lang="ru-RU" sz="4000" dirty="0">
              <a:solidFill>
                <a:srgbClr val="FFFFFF"/>
              </a:solidFill>
              <a:latin typeface="Calibri "/>
            </a:endParaRPr>
          </a:p>
        </p:txBody>
      </p:sp>
      <p:pic>
        <p:nvPicPr>
          <p:cNvPr id="2051" name="Picture 3" descr="C:\Users\filippov\Desktop\Untitled-4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58000" y="6076352"/>
            <a:ext cx="1676400" cy="3244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9525996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Изображение 12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209800" y="3500300"/>
            <a:ext cx="5044510" cy="3369733"/>
          </a:xfrm>
          <a:prstGeom prst="rect">
            <a:avLst/>
          </a:prstGeom>
        </p:spPr>
      </p:pic>
      <p:sp>
        <p:nvSpPr>
          <p:cNvPr id="7" name="Rectangle 2"/>
          <p:cNvSpPr txBox="1">
            <a:spLocks noChangeArrowheads="1"/>
          </p:cNvSpPr>
          <p:nvPr/>
        </p:nvSpPr>
        <p:spPr>
          <a:xfrm>
            <a:off x="297477" y="327935"/>
            <a:ext cx="6636838" cy="838200"/>
          </a:xfrm>
          <a:prstGeom prst="rect">
            <a:avLst/>
          </a:prstGeom>
        </p:spPr>
        <p:txBody>
          <a:bodyPr vert="horz" lIns="91438" tIns="45719" rIns="91438" bIns="45719" rtlCol="0" anchor="ctr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ru-RU" sz="3000" b="1" dirty="0" smtClean="0">
                <a:latin typeface="Calibri"/>
                <a:cs typeface="Calibri"/>
                <a:sym typeface="Wingdings"/>
              </a:rPr>
              <a:t>Как обычно происходит </a:t>
            </a:r>
            <a:endParaRPr lang="en-US" sz="3000" b="1" dirty="0">
              <a:latin typeface="Calibri"/>
              <a:cs typeface="Calibri"/>
            </a:endParaRPr>
          </a:p>
        </p:txBody>
      </p:sp>
      <p:sp>
        <p:nvSpPr>
          <p:cNvPr id="2" name="Прямоугольник 1"/>
          <p:cNvSpPr/>
          <p:nvPr/>
        </p:nvSpPr>
        <p:spPr>
          <a:xfrm>
            <a:off x="297477" y="1107724"/>
            <a:ext cx="5341324" cy="47089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1200"/>
              </a:spcBef>
            </a:pPr>
            <a:r>
              <a:rPr lang="ru-RU" sz="2000" b="0" dirty="0" smtClean="0">
                <a:latin typeface="Calibri"/>
                <a:ea typeface="Calibri"/>
                <a:cs typeface="Calibri"/>
              </a:rPr>
              <a:t>Ежедневно </a:t>
            </a:r>
            <a:r>
              <a:rPr lang="ru-RU" sz="2000" b="0" dirty="0">
                <a:latin typeface="Calibri"/>
                <a:ea typeface="Calibri"/>
                <a:cs typeface="Calibri"/>
              </a:rPr>
              <a:t>сотрудники занимаются не только </a:t>
            </a:r>
            <a:r>
              <a:rPr lang="ru-RU" sz="2000" b="0" dirty="0" smtClean="0">
                <a:latin typeface="Calibri"/>
                <a:ea typeface="Calibri"/>
                <a:cs typeface="Calibri"/>
              </a:rPr>
              <a:t>основной </a:t>
            </a:r>
            <a:r>
              <a:rPr lang="ru-RU" sz="2000" b="0" dirty="0">
                <a:latin typeface="Calibri"/>
                <a:ea typeface="Calibri"/>
                <a:cs typeface="Calibri"/>
              </a:rPr>
              <a:t>работой, но и сталкиваются с необходимостью оформления </a:t>
            </a:r>
            <a:r>
              <a:rPr lang="ru-RU" sz="2000" b="0" dirty="0" smtClean="0">
                <a:latin typeface="Calibri"/>
                <a:ea typeface="Calibri"/>
                <a:cs typeface="Calibri"/>
              </a:rPr>
              <a:t>документов</a:t>
            </a:r>
            <a:r>
              <a:rPr lang="ru-RU" sz="2000" b="0" dirty="0">
                <a:latin typeface="Calibri"/>
                <a:ea typeface="Calibri"/>
                <a:cs typeface="Calibri"/>
              </a:rPr>
              <a:t>, оплаты счетов, </a:t>
            </a:r>
            <a:r>
              <a:rPr lang="ru-RU" sz="2000" b="0" dirty="0" smtClean="0">
                <a:latin typeface="Calibri"/>
                <a:ea typeface="Calibri"/>
                <a:cs typeface="Calibri"/>
              </a:rPr>
              <a:t>заявлений</a:t>
            </a:r>
            <a:endParaRPr lang="ru-RU" sz="2000" b="0" dirty="0">
              <a:latin typeface="Calibri"/>
              <a:ea typeface="Calibri"/>
              <a:cs typeface="Calibri"/>
            </a:endParaRPr>
          </a:p>
          <a:p>
            <a:pPr>
              <a:spcBef>
                <a:spcPts val="1200"/>
              </a:spcBef>
            </a:pPr>
            <a:r>
              <a:rPr lang="ru-RU" sz="2000" b="0" dirty="0">
                <a:latin typeface="Calibri"/>
                <a:ea typeface="Calibri"/>
                <a:cs typeface="Calibri"/>
              </a:rPr>
              <a:t>Х</a:t>
            </a:r>
            <a:r>
              <a:rPr lang="ru-RU" sz="2000" b="0" dirty="0" smtClean="0">
                <a:latin typeface="Calibri"/>
                <a:ea typeface="Calibri"/>
                <a:cs typeface="Calibri"/>
              </a:rPr>
              <a:t>ождение </a:t>
            </a:r>
            <a:r>
              <a:rPr lang="ru-RU" sz="2000" b="0" dirty="0">
                <a:latin typeface="Calibri"/>
                <a:ea typeface="Calibri"/>
                <a:cs typeface="Calibri"/>
              </a:rPr>
              <a:t>по кабинетам, поиск нужных людей, прочие неэффективные </a:t>
            </a:r>
            <a:r>
              <a:rPr lang="ru-RU" sz="2000" b="0" dirty="0" smtClean="0">
                <a:latin typeface="Calibri"/>
                <a:ea typeface="Calibri"/>
                <a:cs typeface="Calibri"/>
              </a:rPr>
              <a:t>действия</a:t>
            </a:r>
          </a:p>
          <a:p>
            <a:pPr>
              <a:spcBef>
                <a:spcPts val="1200"/>
              </a:spcBef>
            </a:pPr>
            <a:r>
              <a:rPr lang="ru-RU" sz="2000" b="0" dirty="0" smtClean="0">
                <a:latin typeface="Calibri"/>
                <a:ea typeface="Calibri"/>
                <a:cs typeface="Calibri"/>
              </a:rPr>
              <a:t>Вы считали,  сколько времени сотрудников и ваших денег уходит на все это?</a:t>
            </a:r>
          </a:p>
          <a:p>
            <a:pPr>
              <a:spcBef>
                <a:spcPts val="1200"/>
              </a:spcBef>
            </a:pPr>
            <a:endParaRPr lang="ru-RU" sz="2000" b="0" dirty="0" smtClean="0">
              <a:latin typeface="Calibri"/>
              <a:ea typeface="Calibri"/>
              <a:cs typeface="Calibri"/>
            </a:endParaRPr>
          </a:p>
          <a:p>
            <a:pPr>
              <a:spcBef>
                <a:spcPts val="1200"/>
              </a:spcBef>
            </a:pPr>
            <a:endParaRPr lang="ru-RU" sz="2000" b="0" dirty="0">
              <a:latin typeface="Calibri"/>
              <a:ea typeface="Calibri"/>
              <a:cs typeface="Calibri"/>
            </a:endParaRPr>
          </a:p>
          <a:p>
            <a:pPr>
              <a:spcBef>
                <a:spcPts val="1200"/>
              </a:spcBef>
            </a:pPr>
            <a:endParaRPr lang="ru-RU" sz="2000" b="0" dirty="0">
              <a:latin typeface="Calibri"/>
              <a:ea typeface="Calibri"/>
              <a:cs typeface="Calibri"/>
            </a:endParaRPr>
          </a:p>
          <a:p>
            <a:pPr>
              <a:spcBef>
                <a:spcPts val="1200"/>
              </a:spcBef>
            </a:pPr>
            <a:r>
              <a:rPr lang="ru-RU" sz="2000" b="0" dirty="0" smtClean="0">
                <a:latin typeface="Calibri"/>
                <a:ea typeface="Calibri"/>
                <a:cs typeface="Calibri"/>
              </a:rPr>
              <a:t> </a:t>
            </a:r>
            <a:endParaRPr lang="ru-RU" sz="2000" b="0" dirty="0"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322346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2"/>
          <p:cNvSpPr txBox="1">
            <a:spLocks noChangeArrowheads="1"/>
          </p:cNvSpPr>
          <p:nvPr/>
        </p:nvSpPr>
        <p:spPr>
          <a:xfrm>
            <a:off x="291508" y="934616"/>
            <a:ext cx="8430089" cy="838200"/>
          </a:xfrm>
          <a:prstGeom prst="rect">
            <a:avLst/>
          </a:prstGeom>
        </p:spPr>
        <p:txBody>
          <a:bodyPr vert="horz" lIns="91436" tIns="45718" rIns="91436" bIns="45718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ru-RU" sz="3200" dirty="0" smtClean="0">
                <a:solidFill>
                  <a:prstClr val="black"/>
                </a:solidFill>
              </a:rPr>
              <a:t>Автоматизация рабочих процессов </a:t>
            </a:r>
          </a:p>
        </p:txBody>
      </p:sp>
      <p:sp>
        <p:nvSpPr>
          <p:cNvPr id="7" name="Прямоугольник 6"/>
          <p:cNvSpPr/>
          <p:nvPr/>
        </p:nvSpPr>
        <p:spPr>
          <a:xfrm>
            <a:off x="273365" y="1990288"/>
            <a:ext cx="3967693" cy="24468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spcAft>
                <a:spcPts val="6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1600" dirty="0" smtClean="0">
                <a:solidFill>
                  <a:prstClr val="black"/>
                </a:solidFill>
              </a:rPr>
              <a:t>Готовые </a:t>
            </a:r>
            <a:r>
              <a:rPr lang="ru-RU" sz="1600" dirty="0">
                <a:solidFill>
                  <a:prstClr val="black"/>
                </a:solidFill>
              </a:rPr>
              <a:t>бизнес-процессы</a:t>
            </a:r>
          </a:p>
          <a:p>
            <a:pPr marL="342900" indent="-342900">
              <a:spcAft>
                <a:spcPts val="6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1600" dirty="0">
                <a:solidFill>
                  <a:prstClr val="black"/>
                </a:solidFill>
              </a:rPr>
              <a:t>Запуск </a:t>
            </a:r>
            <a:r>
              <a:rPr lang="ru-RU" sz="1600" dirty="0" smtClean="0">
                <a:solidFill>
                  <a:prstClr val="black"/>
                </a:solidFill>
              </a:rPr>
              <a:t>и утверждение прямо из </a:t>
            </a:r>
            <a:r>
              <a:rPr lang="ru-RU" sz="1600" dirty="0">
                <a:solidFill>
                  <a:prstClr val="black"/>
                </a:solidFill>
              </a:rPr>
              <a:t>«Живой ленты»</a:t>
            </a:r>
          </a:p>
          <a:p>
            <a:pPr marL="342900" indent="-342900">
              <a:spcAft>
                <a:spcPts val="6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1600" dirty="0">
                <a:solidFill>
                  <a:prstClr val="black"/>
                </a:solidFill>
              </a:rPr>
              <a:t>Визуальное представление каждого шага</a:t>
            </a:r>
          </a:p>
          <a:p>
            <a:pPr marL="342900" indent="-342900">
              <a:spcAft>
                <a:spcPts val="6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1600" dirty="0" smtClean="0">
                <a:solidFill>
                  <a:prstClr val="black"/>
                </a:solidFill>
              </a:rPr>
              <a:t>Делегирование </a:t>
            </a:r>
            <a:r>
              <a:rPr lang="ru-RU" sz="1600" dirty="0">
                <a:solidFill>
                  <a:prstClr val="black"/>
                </a:solidFill>
              </a:rPr>
              <a:t>заданий</a:t>
            </a:r>
          </a:p>
          <a:p>
            <a:pPr marL="342900" indent="-342900">
              <a:spcAft>
                <a:spcPts val="6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1600" dirty="0">
                <a:solidFill>
                  <a:prstClr val="black"/>
                </a:solidFill>
              </a:rPr>
              <a:t>Делегирование прав управления</a:t>
            </a:r>
          </a:p>
          <a:p>
            <a:pPr marL="342900" indent="-342900">
              <a:spcAft>
                <a:spcPts val="6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1600" dirty="0" smtClean="0">
                <a:solidFill>
                  <a:prstClr val="black"/>
                </a:solidFill>
              </a:rPr>
              <a:t>Гибкая настройка</a:t>
            </a:r>
            <a:endParaRPr lang="ru-RU" sz="1600" dirty="0">
              <a:solidFill>
                <a:prstClr val="black"/>
              </a:solidFill>
            </a:endParaRPr>
          </a:p>
        </p:txBody>
      </p:sp>
      <p:sp>
        <p:nvSpPr>
          <p:cNvPr id="12" name="Прямоугольник 11"/>
          <p:cNvSpPr/>
          <p:nvPr/>
        </p:nvSpPr>
        <p:spPr>
          <a:xfrm>
            <a:off x="325037" y="4862647"/>
            <a:ext cx="8396561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1400" dirty="0" smtClean="0">
                <a:solidFill>
                  <a:prstClr val="black"/>
                </a:solidFill>
              </a:rPr>
              <a:t>Не </a:t>
            </a:r>
            <a:r>
              <a:rPr lang="ru-RU" sz="1400" dirty="0">
                <a:solidFill>
                  <a:prstClr val="black"/>
                </a:solidFill>
              </a:rPr>
              <a:t>нужно тратить время на «бумажки</a:t>
            </a:r>
            <a:r>
              <a:rPr lang="ru-RU" sz="1400" dirty="0" smtClean="0">
                <a:solidFill>
                  <a:prstClr val="black"/>
                </a:solidFill>
              </a:rPr>
              <a:t>», помнить всю </a:t>
            </a:r>
            <a:r>
              <a:rPr lang="ru-RU" sz="1400" dirty="0">
                <a:solidFill>
                  <a:prstClr val="black"/>
                </a:solidFill>
              </a:rPr>
              <a:t>цепочку действий процесса, контролировать </a:t>
            </a:r>
            <a:r>
              <a:rPr lang="ru-RU" sz="1400" dirty="0" smtClean="0">
                <a:solidFill>
                  <a:prstClr val="black"/>
                </a:solidFill>
              </a:rPr>
              <a:t>передачу задачи от одного сотрудника другому </a:t>
            </a:r>
            <a:r>
              <a:rPr lang="ru-RU" sz="1400" dirty="0">
                <a:solidFill>
                  <a:prstClr val="black"/>
                </a:solidFill>
              </a:rPr>
              <a:t>— за вас </a:t>
            </a:r>
            <a:r>
              <a:rPr lang="ru-RU" sz="1400" dirty="0" smtClean="0">
                <a:solidFill>
                  <a:prstClr val="black"/>
                </a:solidFill>
              </a:rPr>
              <a:t>это сделает Битрикс24.</a:t>
            </a:r>
            <a:endParaRPr lang="ru-RU" sz="1400" dirty="0">
              <a:solidFill>
                <a:prstClr val="black"/>
              </a:solidFill>
            </a:endParaRPr>
          </a:p>
        </p:txBody>
      </p:sp>
      <p:pic>
        <p:nvPicPr>
          <p:cNvPr id="6" name="Picture 2" descr="C:\Users\filippov\Desktop\Untitled-2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58000" y="6075100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1612"/>
          <a:stretch/>
        </p:blipFill>
        <p:spPr bwMode="auto">
          <a:xfrm>
            <a:off x="3995936" y="2003459"/>
            <a:ext cx="4933706" cy="2382164"/>
          </a:xfrm>
          <a:prstGeom prst="rect">
            <a:avLst/>
          </a:prstGeom>
          <a:noFill/>
          <a:ln w="9525">
            <a:solidFill>
              <a:srgbClr val="00B0F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156682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/>
          <p:cNvSpPr/>
          <p:nvPr/>
        </p:nvSpPr>
        <p:spPr>
          <a:xfrm>
            <a:off x="-127036" y="1983553"/>
            <a:ext cx="3834940" cy="2237534"/>
          </a:xfrm>
          <a:prstGeom prst="rect">
            <a:avLst/>
          </a:prstGeom>
        </p:spPr>
        <p:txBody>
          <a:bodyPr wrap="square" lIns="91438" tIns="45719" rIns="91438" bIns="45719">
            <a:spAutoFit/>
          </a:bodyPr>
          <a:lstStyle/>
          <a:p>
            <a:pPr marL="342900" indent="-342900">
              <a:lnSpc>
                <a:spcPct val="90000"/>
              </a:lnSpc>
              <a:buFont typeface="Wingdings" panose="05000000000000000000" pitchFamily="2" charset="2"/>
              <a:buChar char="§"/>
            </a:pPr>
            <a:endParaRPr lang="ru-RU" sz="1600" dirty="0">
              <a:solidFill>
                <a:prstClr val="black"/>
              </a:solidFill>
            </a:endParaRPr>
          </a:p>
          <a:p>
            <a:pPr marL="800088" lvl="1" indent="-342900">
              <a:spcBef>
                <a:spcPts val="600"/>
              </a:spcBef>
              <a:spcAft>
                <a:spcPts val="600"/>
              </a:spcAft>
              <a:buClr>
                <a:srgbClr val="5DCCF6"/>
              </a:buClr>
              <a:buSzPct val="70000"/>
              <a:buFont typeface="Arial" panose="020B0604020202020204" pitchFamily="34" charset="0"/>
              <a:buChar char="•"/>
            </a:pPr>
            <a:r>
              <a:rPr lang="ru-RU" sz="1600" dirty="0">
                <a:solidFill>
                  <a:prstClr val="black"/>
                </a:solidFill>
              </a:rPr>
              <a:t>счета на оплату </a:t>
            </a:r>
          </a:p>
          <a:p>
            <a:pPr marL="800088" lvl="1" indent="-342900">
              <a:spcBef>
                <a:spcPts val="600"/>
              </a:spcBef>
              <a:spcAft>
                <a:spcPts val="600"/>
              </a:spcAft>
              <a:buClr>
                <a:srgbClr val="5DCCF6"/>
              </a:buClr>
              <a:buSzPct val="70000"/>
              <a:buFont typeface="Arial" panose="020B0604020202020204" pitchFamily="34" charset="0"/>
              <a:buChar char="•"/>
            </a:pPr>
            <a:r>
              <a:rPr lang="ru-RU" sz="1600" dirty="0">
                <a:solidFill>
                  <a:prstClr val="black"/>
                </a:solidFill>
              </a:rPr>
              <a:t>выдача наличных/отчет/возврат </a:t>
            </a:r>
          </a:p>
          <a:p>
            <a:pPr marL="800088" lvl="1" indent="-342900">
              <a:spcBef>
                <a:spcPts val="600"/>
              </a:spcBef>
              <a:spcAft>
                <a:spcPts val="600"/>
              </a:spcAft>
              <a:buClr>
                <a:srgbClr val="5DCCF6"/>
              </a:buClr>
              <a:buSzPct val="70000"/>
              <a:buFont typeface="Arial" panose="020B0604020202020204" pitchFamily="34" charset="0"/>
              <a:buChar char="•"/>
            </a:pPr>
            <a:r>
              <a:rPr lang="ru-RU" sz="1600" dirty="0" smtClean="0">
                <a:solidFill>
                  <a:prstClr val="black"/>
                </a:solidFill>
              </a:rPr>
              <a:t>исходящие </a:t>
            </a:r>
            <a:r>
              <a:rPr lang="ru-RU" sz="1600" dirty="0">
                <a:solidFill>
                  <a:prstClr val="black"/>
                </a:solidFill>
              </a:rPr>
              <a:t>документы </a:t>
            </a:r>
          </a:p>
          <a:p>
            <a:pPr marL="800088" lvl="1" indent="-342900">
              <a:spcBef>
                <a:spcPts val="600"/>
              </a:spcBef>
              <a:spcAft>
                <a:spcPts val="600"/>
              </a:spcAft>
              <a:buClr>
                <a:srgbClr val="5DCCF6"/>
              </a:buClr>
              <a:buSzPct val="70000"/>
              <a:buFont typeface="Arial" panose="020B0604020202020204" pitchFamily="34" charset="0"/>
              <a:buChar char="•"/>
            </a:pPr>
            <a:r>
              <a:rPr lang="ru-RU" sz="1600" dirty="0">
                <a:solidFill>
                  <a:prstClr val="black"/>
                </a:solidFill>
              </a:rPr>
              <a:t>заявление на отпуск </a:t>
            </a:r>
          </a:p>
          <a:p>
            <a:pPr marL="800088" lvl="1" indent="-342900">
              <a:spcBef>
                <a:spcPts val="600"/>
              </a:spcBef>
              <a:spcAft>
                <a:spcPts val="600"/>
              </a:spcAft>
              <a:buClr>
                <a:srgbClr val="5DCCF6"/>
              </a:buClr>
              <a:buSzPct val="70000"/>
              <a:buFont typeface="Arial" panose="020B0604020202020204" pitchFamily="34" charset="0"/>
              <a:buChar char="•"/>
            </a:pPr>
            <a:r>
              <a:rPr lang="ru-RU" sz="1600" dirty="0">
                <a:solidFill>
                  <a:prstClr val="black"/>
                </a:solidFill>
              </a:rPr>
              <a:t>заявление на командировку </a:t>
            </a:r>
          </a:p>
        </p:txBody>
      </p:sp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534399" y="980728"/>
            <a:ext cx="8430089" cy="838200"/>
          </a:xfrm>
          <a:prstGeom prst="rect">
            <a:avLst/>
          </a:prstGeom>
        </p:spPr>
        <p:txBody>
          <a:bodyPr vert="horz" lIns="91436" tIns="45718" rIns="91436" bIns="45718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ru-RU" sz="3200" dirty="0" smtClean="0">
                <a:solidFill>
                  <a:prstClr val="black"/>
                </a:solidFill>
              </a:rPr>
              <a:t>Пять предустановленных бизнес-процессов</a:t>
            </a:r>
            <a:endParaRPr lang="ru-RU" sz="3200" dirty="0">
              <a:solidFill>
                <a:prstClr val="black"/>
              </a:solidFill>
            </a:endParaRPr>
          </a:p>
        </p:txBody>
      </p:sp>
      <p:pic>
        <p:nvPicPr>
          <p:cNvPr id="7" name="Picture 2" descr="C:\Users\filippov\Desktop\Untitled-2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58000" y="6075100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95949" y="2060849"/>
            <a:ext cx="4907927" cy="2403067"/>
          </a:xfrm>
          <a:prstGeom prst="rect">
            <a:avLst/>
          </a:prstGeom>
          <a:noFill/>
          <a:ln w="9525">
            <a:solidFill>
              <a:srgbClr val="00B0F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888233" y="4818639"/>
            <a:ext cx="793226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1400" dirty="0" smtClean="0"/>
              <a:t>Вы можете самостоятельно создавать и настраивать процессы любой сложности, или находить готовые в </a:t>
            </a:r>
            <a:r>
              <a:rPr lang="ru-RU" sz="1400" dirty="0" err="1" smtClean="0"/>
              <a:t>Маркетплейс</a:t>
            </a:r>
            <a:endParaRPr lang="ru-RU" sz="1400" dirty="0"/>
          </a:p>
        </p:txBody>
      </p:sp>
    </p:spTree>
    <p:extLst>
      <p:ext uri="{BB962C8B-B14F-4D97-AF65-F5344CB8AC3E}">
        <p14:creationId xmlns:p14="http://schemas.microsoft.com/office/powerpoint/2010/main" xmlns="" val="11686784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Изображение 6" descr="1685472_print.jpg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521" t="15969" r="13479"/>
          <a:stretch/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7" name="Прямоугольник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1">
              <a:alpha val="6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>
              <a:solidFill>
                <a:srgbClr val="FFFFFF"/>
              </a:solidFill>
            </a:endParaRPr>
          </a:p>
        </p:txBody>
      </p:sp>
      <p:sp>
        <p:nvSpPr>
          <p:cNvPr id="2" name="Прямоугольник 1"/>
          <p:cNvSpPr/>
          <p:nvPr/>
        </p:nvSpPr>
        <p:spPr>
          <a:xfrm>
            <a:off x="1562100" y="2702825"/>
            <a:ext cx="6019800" cy="707886"/>
          </a:xfrm>
          <a:prstGeom prst="rect">
            <a:avLst/>
          </a:prstGeom>
          <a:noFill/>
          <a:ln w="12700">
            <a:solidFill>
              <a:schemeClr val="bg1"/>
            </a:solidFill>
            <a:prstDash val="solid"/>
          </a:ln>
        </p:spPr>
        <p:txBody>
          <a:bodyPr wrap="square">
            <a:spAutoFit/>
          </a:bodyPr>
          <a:lstStyle/>
          <a:p>
            <a:pPr algn="ctr"/>
            <a:r>
              <a:rPr lang="ru-RU" sz="4000" dirty="0" smtClean="0">
                <a:solidFill>
                  <a:srgbClr val="FFFFFF"/>
                </a:solidFill>
                <a:latin typeface="Calibri "/>
                <a:cs typeface="Arial"/>
              </a:rPr>
              <a:t>МОБИЛЬНОСТЬ</a:t>
            </a:r>
            <a:endParaRPr lang="ru-RU" sz="4000" dirty="0">
              <a:solidFill>
                <a:srgbClr val="FFFFFF"/>
              </a:solidFill>
              <a:latin typeface="Calibri "/>
            </a:endParaRPr>
          </a:p>
        </p:txBody>
      </p:sp>
      <p:pic>
        <p:nvPicPr>
          <p:cNvPr id="2051" name="Picture 3" descr="C:\Users\filippov\Desktop\Untitled-4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58000" y="6076352"/>
            <a:ext cx="1676400" cy="3244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9644658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Прямоугольник 10"/>
          <p:cNvSpPr/>
          <p:nvPr/>
        </p:nvSpPr>
        <p:spPr>
          <a:xfrm>
            <a:off x="634300" y="1700808"/>
            <a:ext cx="4079880" cy="38933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spcBef>
                <a:spcPts val="600"/>
              </a:spcBef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1600" dirty="0">
                <a:solidFill>
                  <a:prstClr val="black"/>
                </a:solidFill>
                <a:latin typeface="Calibri"/>
                <a:ea typeface="Calibri"/>
                <a:cs typeface="Calibri"/>
              </a:rPr>
              <a:t>Живая </a:t>
            </a:r>
            <a:r>
              <a:rPr lang="ru-RU" sz="1600" dirty="0" smtClean="0">
                <a:solidFill>
                  <a:prstClr val="black"/>
                </a:solidFill>
                <a:latin typeface="Calibri"/>
                <a:ea typeface="Calibri"/>
                <a:cs typeface="Calibri"/>
              </a:rPr>
              <a:t>лента</a:t>
            </a:r>
          </a:p>
          <a:p>
            <a:pPr marL="342900" indent="-342900">
              <a:spcBef>
                <a:spcPts val="600"/>
              </a:spcBef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1600" dirty="0" smtClean="0">
                <a:solidFill>
                  <a:prstClr val="black"/>
                </a:solidFill>
                <a:latin typeface="Calibri"/>
                <a:ea typeface="Calibri"/>
                <a:cs typeface="Calibri"/>
              </a:rPr>
              <a:t>Управление </a:t>
            </a:r>
            <a:r>
              <a:rPr lang="ru-RU" sz="1600" dirty="0">
                <a:solidFill>
                  <a:prstClr val="black"/>
                </a:solidFill>
                <a:latin typeface="Calibri"/>
                <a:ea typeface="Calibri"/>
                <a:cs typeface="Calibri"/>
              </a:rPr>
              <a:t>задачами</a:t>
            </a:r>
          </a:p>
          <a:p>
            <a:pPr marL="342900" indent="-342900">
              <a:spcBef>
                <a:spcPts val="600"/>
              </a:spcBef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1600" dirty="0">
                <a:solidFill>
                  <a:prstClr val="black"/>
                </a:solidFill>
                <a:latin typeface="Calibri"/>
                <a:ea typeface="Calibri"/>
                <a:cs typeface="Calibri"/>
              </a:rPr>
              <a:t>Работа с </a:t>
            </a:r>
            <a:r>
              <a:rPr lang="ru-RU" sz="1600" dirty="0" smtClean="0">
                <a:solidFill>
                  <a:prstClr val="black"/>
                </a:solidFill>
                <a:latin typeface="Calibri"/>
                <a:ea typeface="Calibri"/>
                <a:cs typeface="Calibri"/>
              </a:rPr>
              <a:t>файлами</a:t>
            </a:r>
          </a:p>
          <a:p>
            <a:pPr marL="342900" indent="-342900">
              <a:spcBef>
                <a:spcPts val="600"/>
              </a:spcBef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en-US" sz="1600" dirty="0" smtClean="0">
                <a:solidFill>
                  <a:prstClr val="black"/>
                </a:solidFill>
                <a:latin typeface="Calibri"/>
                <a:ea typeface="Calibri"/>
                <a:cs typeface="Calibri"/>
              </a:rPr>
              <a:t>CRM</a:t>
            </a:r>
            <a:endParaRPr lang="ru-RU" sz="1600" dirty="0" smtClean="0">
              <a:solidFill>
                <a:prstClr val="black"/>
              </a:solidFill>
              <a:latin typeface="Calibri"/>
              <a:ea typeface="Calibri"/>
              <a:cs typeface="Calibri"/>
            </a:endParaRPr>
          </a:p>
          <a:p>
            <a:pPr marL="342900" indent="-342900">
              <a:spcBef>
                <a:spcPts val="600"/>
              </a:spcBef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1600" dirty="0" smtClean="0">
                <a:solidFill>
                  <a:prstClr val="black"/>
                </a:solidFill>
                <a:latin typeface="Calibri"/>
                <a:ea typeface="Calibri"/>
                <a:cs typeface="Calibri"/>
              </a:rPr>
              <a:t>Мгновенные сообщения</a:t>
            </a:r>
            <a:endParaRPr lang="ru-RU" sz="1600" dirty="0">
              <a:solidFill>
                <a:prstClr val="black"/>
              </a:solidFill>
              <a:latin typeface="Calibri"/>
              <a:ea typeface="Calibri"/>
              <a:cs typeface="Calibri"/>
            </a:endParaRPr>
          </a:p>
          <a:p>
            <a:pPr marL="342900" indent="-342900">
              <a:spcBef>
                <a:spcPts val="600"/>
              </a:spcBef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1600" dirty="0">
                <a:solidFill>
                  <a:prstClr val="black"/>
                </a:solidFill>
                <a:latin typeface="Calibri"/>
                <a:ea typeface="Calibri"/>
                <a:cs typeface="Calibri"/>
              </a:rPr>
              <a:t>Контакты </a:t>
            </a:r>
            <a:r>
              <a:rPr lang="ru-RU" sz="1600" dirty="0" smtClean="0">
                <a:solidFill>
                  <a:prstClr val="black"/>
                </a:solidFill>
                <a:latin typeface="Calibri"/>
                <a:ea typeface="Calibri"/>
                <a:cs typeface="Calibri"/>
              </a:rPr>
              <a:t>сотрудников</a:t>
            </a:r>
            <a:endParaRPr lang="en-US" sz="1600" dirty="0" smtClean="0">
              <a:solidFill>
                <a:prstClr val="black"/>
              </a:solidFill>
              <a:latin typeface="Calibri"/>
              <a:ea typeface="Calibri"/>
              <a:cs typeface="Calibri"/>
            </a:endParaRPr>
          </a:p>
          <a:p>
            <a:pPr marL="342900" indent="-342900">
              <a:spcBef>
                <a:spcPts val="600"/>
              </a:spcBef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1600" dirty="0" smtClean="0">
                <a:solidFill>
                  <a:prstClr val="black"/>
                </a:solidFill>
                <a:latin typeface="Calibri"/>
                <a:ea typeface="Calibri"/>
                <a:cs typeface="Calibri"/>
              </a:rPr>
              <a:t>Рабочие группы</a:t>
            </a:r>
          </a:p>
          <a:p>
            <a:pPr marL="342900" indent="-342900">
              <a:spcBef>
                <a:spcPts val="600"/>
              </a:spcBef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1600" dirty="0" smtClean="0">
                <a:solidFill>
                  <a:prstClr val="black"/>
                </a:solidFill>
                <a:latin typeface="Calibri"/>
                <a:ea typeface="Calibri"/>
                <a:cs typeface="Calibri"/>
              </a:rPr>
              <a:t>Рабочее время</a:t>
            </a:r>
            <a:endParaRPr lang="ru-RU" sz="1600" dirty="0">
              <a:solidFill>
                <a:prstClr val="black"/>
              </a:solidFill>
              <a:latin typeface="Calibri"/>
              <a:ea typeface="Calibri"/>
              <a:cs typeface="Calibri"/>
            </a:endParaRPr>
          </a:p>
          <a:p>
            <a:pPr marL="342900" indent="-342900">
              <a:spcBef>
                <a:spcPts val="600"/>
              </a:spcBef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1600" dirty="0" err="1">
                <a:solidFill>
                  <a:prstClr val="black"/>
                </a:solidFill>
                <a:latin typeface="Calibri"/>
                <a:ea typeface="Calibri"/>
                <a:cs typeface="Calibri"/>
              </a:rPr>
              <a:t>Push</a:t>
            </a:r>
            <a:r>
              <a:rPr lang="ru-RU" sz="1600" dirty="0">
                <a:solidFill>
                  <a:prstClr val="black"/>
                </a:solidFill>
                <a:latin typeface="Calibri"/>
                <a:ea typeface="Calibri"/>
                <a:cs typeface="Calibri"/>
              </a:rPr>
              <a:t>-</a:t>
            </a:r>
            <a:r>
              <a:rPr lang="ru-RU" sz="1600" dirty="0" smtClean="0">
                <a:solidFill>
                  <a:prstClr val="black"/>
                </a:solidFill>
                <a:latin typeface="Calibri"/>
                <a:ea typeface="Calibri"/>
                <a:cs typeface="Calibri"/>
              </a:rPr>
              <a:t>уведомления</a:t>
            </a:r>
          </a:p>
          <a:p>
            <a:pPr marL="342900" indent="-342900">
              <a:spcBef>
                <a:spcPts val="600"/>
              </a:spcBef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1600" dirty="0" err="1" smtClean="0">
                <a:solidFill>
                  <a:prstClr val="black"/>
                </a:solidFill>
                <a:latin typeface="Calibri"/>
                <a:ea typeface="Calibri"/>
                <a:cs typeface="Calibri"/>
              </a:rPr>
              <a:t>Многопортальность</a:t>
            </a:r>
            <a:r>
              <a:rPr lang="ru-RU" sz="1600" dirty="0" smtClean="0">
                <a:solidFill>
                  <a:prstClr val="black"/>
                </a:solidFill>
                <a:latin typeface="Calibri"/>
                <a:ea typeface="Calibri"/>
                <a:cs typeface="Calibri"/>
              </a:rPr>
              <a:t>  </a:t>
            </a:r>
          </a:p>
          <a:p>
            <a:pPr marL="342900" indent="-342900">
              <a:spcBef>
                <a:spcPts val="600"/>
              </a:spcBef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1600" dirty="0" smtClean="0">
                <a:solidFill>
                  <a:prstClr val="black"/>
                </a:solidFill>
                <a:latin typeface="Calibri"/>
                <a:ea typeface="Calibri"/>
                <a:cs typeface="Calibri"/>
              </a:rPr>
              <a:t>Телефония</a:t>
            </a:r>
          </a:p>
          <a:p>
            <a:pPr>
              <a:spcBef>
                <a:spcPts val="600"/>
              </a:spcBef>
            </a:pPr>
            <a:endParaRPr lang="ru-RU" sz="1600" dirty="0">
              <a:solidFill>
                <a:srgbClr val="F53830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304816" y="887968"/>
            <a:ext cx="44409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i="1" dirty="0" smtClean="0">
                <a:solidFill>
                  <a:prstClr val="black"/>
                </a:solidFill>
                <a:latin typeface="Calibri"/>
                <a:ea typeface="Calibri"/>
                <a:cs typeface="Calibri"/>
              </a:rPr>
              <a:t>Бесплатно для каждого сотрудника</a:t>
            </a:r>
            <a:endParaRPr lang="ru-RU" i="1" dirty="0">
              <a:solidFill>
                <a:prstClr val="black"/>
              </a:solidFill>
              <a:latin typeface="Calibri"/>
              <a:ea typeface="Calibri"/>
              <a:cs typeface="Calibri"/>
            </a:endParaRPr>
          </a:p>
        </p:txBody>
      </p:sp>
      <p:pic>
        <p:nvPicPr>
          <p:cNvPr id="24" name="Изображение 2"/>
          <p:cNvPicPr>
            <a:picLocks noChangeAspect="1"/>
          </p:cNvPicPr>
          <p:nvPr/>
        </p:nvPicPr>
        <p:blipFill rotWithShape="1">
          <a:blip r:embed="rId2" cstate="print"/>
          <a:srcRect l="12897" t="12388" r="10003" b="49906"/>
          <a:stretch/>
        </p:blipFill>
        <p:spPr>
          <a:xfrm>
            <a:off x="5562616" y="1728048"/>
            <a:ext cx="1180095" cy="476816"/>
          </a:xfrm>
          <a:prstGeom prst="rect">
            <a:avLst/>
          </a:prstGeom>
        </p:spPr>
      </p:pic>
      <p:pic>
        <p:nvPicPr>
          <p:cNvPr id="25" name="Изображение 3"/>
          <p:cNvPicPr>
            <a:picLocks noChangeAspect="1"/>
          </p:cNvPicPr>
          <p:nvPr/>
        </p:nvPicPr>
        <p:blipFill rotWithShape="1">
          <a:blip r:embed="rId3" cstate="print"/>
          <a:srcRect l="15451" t="31373" r="16097" b="32173"/>
          <a:stretch/>
        </p:blipFill>
        <p:spPr>
          <a:xfrm>
            <a:off x="7162800" y="1772817"/>
            <a:ext cx="1098710" cy="377491"/>
          </a:xfrm>
          <a:prstGeom prst="rect">
            <a:avLst/>
          </a:prstGeom>
        </p:spPr>
      </p:pic>
      <p:pic>
        <p:nvPicPr>
          <p:cNvPr id="8" name="Изображение 7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010400" y="2265549"/>
            <a:ext cx="1524000" cy="2819635"/>
          </a:xfrm>
          <a:prstGeom prst="rect">
            <a:avLst/>
          </a:prstGeom>
        </p:spPr>
      </p:pic>
      <p:pic>
        <p:nvPicPr>
          <p:cNvPr id="7" name="Изображение 6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562600" y="2317096"/>
            <a:ext cx="1295400" cy="2696080"/>
          </a:xfrm>
          <a:prstGeom prst="rect">
            <a:avLst/>
          </a:prstGeom>
        </p:spPr>
      </p:pic>
      <p:sp>
        <p:nvSpPr>
          <p:cNvPr id="15" name="Rectangle 2"/>
          <p:cNvSpPr txBox="1">
            <a:spLocks noChangeArrowheads="1"/>
          </p:cNvSpPr>
          <p:nvPr/>
        </p:nvSpPr>
        <p:spPr>
          <a:xfrm>
            <a:off x="304800" y="304800"/>
            <a:ext cx="6636838" cy="838200"/>
          </a:xfrm>
          <a:prstGeom prst="rect">
            <a:avLst/>
          </a:prstGeom>
        </p:spPr>
        <p:txBody>
          <a:bodyPr vert="horz" lIns="91438" tIns="45719" rIns="91438" bIns="45719" rtlCol="0" anchor="ctr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 fontAlgn="base">
              <a:spcAft>
                <a:spcPct val="0"/>
              </a:spcAft>
            </a:pPr>
            <a:r>
              <a:rPr lang="ru-RU" sz="3200" dirty="0">
                <a:solidFill>
                  <a:srgbClr val="000000"/>
                </a:solidFill>
                <a:latin typeface="Calibri"/>
                <a:cs typeface="Calibri"/>
                <a:sym typeface="Wingdings"/>
              </a:rPr>
              <a:t>Мобильные </a:t>
            </a:r>
            <a:r>
              <a:rPr lang="ru-RU" sz="3200" dirty="0" smtClean="0">
                <a:solidFill>
                  <a:srgbClr val="000000"/>
                </a:solidFill>
                <a:latin typeface="Calibri"/>
                <a:cs typeface="Calibri"/>
                <a:sym typeface="Wingdings"/>
              </a:rPr>
              <a:t>приложения</a:t>
            </a:r>
            <a:endParaRPr lang="ru-RU" sz="3200" dirty="0">
              <a:solidFill>
                <a:srgbClr val="000000"/>
              </a:solidFill>
              <a:latin typeface="Calibri"/>
              <a:cs typeface="Calibri"/>
              <a:sym typeface="Wingdings"/>
            </a:endParaRPr>
          </a:p>
        </p:txBody>
      </p:sp>
      <p:pic>
        <p:nvPicPr>
          <p:cNvPr id="14" name="Picture 2" descr="C:\Users\filippov\Desktop\Untitled-2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58000" y="6075100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3889581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228600" y="1600217"/>
            <a:ext cx="2892138" cy="31700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spcBef>
                <a:spcPts val="600"/>
              </a:spcBef>
              <a:spcAft>
                <a:spcPts val="6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2000" b="0" dirty="0" smtClean="0">
                <a:latin typeface="Calibri"/>
                <a:cs typeface="Calibri"/>
              </a:rPr>
              <a:t>Пульс компании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2000" b="0" dirty="0" err="1" smtClean="0">
                <a:latin typeface="Calibri"/>
                <a:cs typeface="Calibri"/>
              </a:rPr>
              <a:t>Экстранет</a:t>
            </a:r>
            <a:r>
              <a:rPr lang="ru-RU" sz="2000" b="0" dirty="0" smtClean="0">
                <a:latin typeface="Calibri"/>
                <a:cs typeface="Calibri"/>
              </a:rPr>
              <a:t> 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2000" b="0" dirty="0" smtClean="0">
                <a:latin typeface="Calibri"/>
                <a:cs typeface="Calibri"/>
              </a:rPr>
              <a:t>Рабочие группы 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2000" b="0" dirty="0" smtClean="0">
                <a:latin typeface="Calibri"/>
                <a:cs typeface="Calibri"/>
              </a:rPr>
              <a:t>Собрания и планерки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2000" b="0" dirty="0" smtClean="0">
                <a:latin typeface="Calibri"/>
                <a:cs typeface="Calibri"/>
              </a:rPr>
              <a:t>Битрикс24.</a:t>
            </a:r>
            <a:r>
              <a:rPr lang="en-US" sz="2000" b="0" dirty="0" smtClean="0">
                <a:latin typeface="Calibri"/>
                <a:cs typeface="Calibri"/>
              </a:rPr>
              <a:t>Network</a:t>
            </a:r>
            <a:endParaRPr lang="ru-RU" sz="2000" b="0" dirty="0" smtClean="0">
              <a:latin typeface="Calibri"/>
              <a:cs typeface="Calibri"/>
            </a:endParaRP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2000" b="0" dirty="0" smtClean="0">
                <a:latin typeface="Calibri"/>
                <a:cs typeface="Calibri"/>
              </a:rPr>
              <a:t>Поддержка24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/>
              <a:buChar char="•"/>
            </a:pPr>
            <a:endParaRPr lang="ru-RU" sz="2000" b="0" dirty="0">
              <a:latin typeface="Calibri"/>
              <a:cs typeface="Calibri"/>
            </a:endParaRPr>
          </a:p>
        </p:txBody>
      </p:sp>
      <p:sp>
        <p:nvSpPr>
          <p:cNvPr id="7" name="Rectangle 2"/>
          <p:cNvSpPr txBox="1">
            <a:spLocks noChangeArrowheads="1"/>
          </p:cNvSpPr>
          <p:nvPr/>
        </p:nvSpPr>
        <p:spPr>
          <a:xfrm>
            <a:off x="246888" y="347135"/>
            <a:ext cx="6636838" cy="838200"/>
          </a:xfrm>
          <a:prstGeom prst="rect">
            <a:avLst/>
          </a:prstGeom>
        </p:spPr>
        <p:txBody>
          <a:bodyPr vert="horz" lIns="91438" tIns="45719" rIns="91438" bIns="45719" rtlCol="0" anchor="ctr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ru-RU" sz="3200" dirty="0" smtClean="0">
                <a:latin typeface="Calibri"/>
                <a:cs typeface="Calibri"/>
                <a:sym typeface="Wingdings"/>
              </a:rPr>
              <a:t>А также</a:t>
            </a:r>
            <a:endParaRPr lang="en-US" sz="3200" b="1" dirty="0">
              <a:latin typeface="Calibri"/>
              <a:cs typeface="Calibri"/>
            </a:endParaRPr>
          </a:p>
        </p:txBody>
      </p:sp>
      <p:pic>
        <p:nvPicPr>
          <p:cNvPr id="13" name="Изображение 12"/>
          <p:cNvPicPr>
            <a:picLocks noChangeAspect="1"/>
          </p:cNvPicPr>
          <p:nvPr/>
        </p:nvPicPr>
        <p:blipFill rotWithShape="1">
          <a:blip r:embed="rId2" cstate="print"/>
          <a:srcRect l="1148" r="2056"/>
          <a:stretch/>
        </p:blipFill>
        <p:spPr>
          <a:xfrm>
            <a:off x="3429001" y="1563625"/>
            <a:ext cx="5343407" cy="3005667"/>
          </a:xfrm>
          <a:prstGeom prst="rect">
            <a:avLst/>
          </a:prstGeom>
        </p:spPr>
      </p:pic>
      <p:pic>
        <p:nvPicPr>
          <p:cNvPr id="5" name="Picture 2" descr="C:\Users\filippov\Desktop\Untitled-2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58000" y="6075100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195351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2"/>
          <p:cNvSpPr txBox="1">
            <a:spLocks noChangeArrowheads="1"/>
          </p:cNvSpPr>
          <p:nvPr/>
        </p:nvSpPr>
        <p:spPr>
          <a:xfrm>
            <a:off x="308059" y="383713"/>
            <a:ext cx="6636838" cy="628651"/>
          </a:xfrm>
          <a:prstGeom prst="rect">
            <a:avLst/>
          </a:prstGeom>
        </p:spPr>
        <p:txBody>
          <a:bodyPr vert="horz" lIns="91438" tIns="45719" rIns="91438" bIns="45719" rtlCol="0" anchor="ctr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 fontAlgn="base">
              <a:spcAft>
                <a:spcPct val="0"/>
              </a:spcAft>
            </a:pPr>
            <a:r>
              <a:rPr lang="ru-RU" sz="3200" dirty="0">
                <a:solidFill>
                  <a:srgbClr val="000000"/>
                </a:solidFill>
                <a:latin typeface="Calibri"/>
                <a:cs typeface="Calibri"/>
              </a:rPr>
              <a:t>Поддержка24</a:t>
            </a:r>
            <a:endParaRPr lang="en-US" sz="3200" dirty="0">
              <a:solidFill>
                <a:srgbClr val="000000"/>
              </a:solidFill>
              <a:latin typeface="Calibri"/>
              <a:cs typeface="Calibri"/>
            </a:endParaRPr>
          </a:p>
        </p:txBody>
      </p:sp>
      <p:sp>
        <p:nvSpPr>
          <p:cNvPr id="2" name="Прямоугольник 1"/>
          <p:cNvSpPr/>
          <p:nvPr/>
        </p:nvSpPr>
        <p:spPr>
          <a:xfrm>
            <a:off x="305011" y="1371616"/>
            <a:ext cx="4572000" cy="4555093"/>
          </a:xfrm>
          <a:prstGeom prst="rect">
            <a:avLst/>
          </a:prstGeom>
        </p:spPr>
        <p:txBody>
          <a:bodyPr>
            <a:spAutoFit/>
          </a:bodyPr>
          <a:lstStyle/>
          <a:p>
            <a:pPr marL="342900" indent="-342900" fontAlgn="base">
              <a:spcBef>
                <a:spcPts val="600"/>
              </a:spcBef>
              <a:spcAft>
                <a:spcPts val="6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2000" dirty="0">
                <a:solidFill>
                  <a:srgbClr val="000000"/>
                </a:solidFill>
                <a:latin typeface="Calibri" panose="020F0502020204030204" pitchFamily="34" charset="0"/>
              </a:rPr>
              <a:t>Ответы на ваши вопросы 24 часа в сутки</a:t>
            </a:r>
          </a:p>
          <a:p>
            <a:pPr marL="342900" indent="-342900" fontAlgn="base">
              <a:spcBef>
                <a:spcPts val="600"/>
              </a:spcBef>
              <a:spcAft>
                <a:spcPts val="6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2000" dirty="0">
                <a:solidFill>
                  <a:srgbClr val="000000"/>
                </a:solidFill>
                <a:latin typeface="Calibri" panose="020F0502020204030204" pitchFamily="34" charset="0"/>
              </a:rPr>
              <a:t>Помощь там, где она вам нужна</a:t>
            </a:r>
          </a:p>
          <a:p>
            <a:pPr marL="342900" indent="-342900" fontAlgn="base">
              <a:spcBef>
                <a:spcPts val="600"/>
              </a:spcBef>
              <a:spcAft>
                <a:spcPts val="6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2000" dirty="0">
                <a:solidFill>
                  <a:srgbClr val="000000"/>
                </a:solidFill>
                <a:latin typeface="Calibri" panose="020F0502020204030204" pitchFamily="34" charset="0"/>
              </a:rPr>
              <a:t>Поддержка для каждого сотрудника</a:t>
            </a:r>
          </a:p>
          <a:p>
            <a:pPr marL="342900" indent="-342900" fontAlgn="base">
              <a:spcBef>
                <a:spcPts val="600"/>
              </a:spcBef>
              <a:spcAft>
                <a:spcPts val="6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2000" dirty="0">
                <a:solidFill>
                  <a:srgbClr val="000000"/>
                </a:solidFill>
                <a:latin typeface="Calibri" panose="020F0502020204030204" pitchFamily="34" charset="0"/>
              </a:rPr>
              <a:t>Мы готовим материалы по вашему запросу  </a:t>
            </a:r>
          </a:p>
          <a:p>
            <a:pPr marL="342900" indent="-342900" fontAlgn="base">
              <a:spcBef>
                <a:spcPts val="600"/>
              </a:spcBef>
              <a:spcAft>
                <a:spcPts val="6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2000" dirty="0">
                <a:solidFill>
                  <a:srgbClr val="000000"/>
                </a:solidFill>
                <a:latin typeface="Calibri" panose="020F0502020204030204" pitchFamily="34" charset="0"/>
              </a:rPr>
              <a:t>Снимаем обучающие видеоролики </a:t>
            </a:r>
          </a:p>
          <a:p>
            <a:pPr marL="342900" indent="-342900" fontAlgn="base">
              <a:spcBef>
                <a:spcPts val="600"/>
              </a:spcBef>
              <a:spcAft>
                <a:spcPts val="6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2000" dirty="0">
                <a:solidFill>
                  <a:srgbClr val="000000"/>
                </a:solidFill>
                <a:latin typeface="Calibri" panose="020F0502020204030204" pitchFamily="34" charset="0"/>
              </a:rPr>
              <a:t>Создаем учебные курсы </a:t>
            </a:r>
          </a:p>
          <a:p>
            <a:pPr marL="342900" indent="-342900" fontAlgn="base">
              <a:spcBef>
                <a:spcPts val="600"/>
              </a:spcBef>
              <a:spcAft>
                <a:spcPts val="6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2000" dirty="0">
                <a:solidFill>
                  <a:srgbClr val="000000"/>
                </a:solidFill>
                <a:latin typeface="Calibri" panose="020F0502020204030204" pitchFamily="34" charset="0"/>
              </a:rPr>
              <a:t>Глобальный поиск по всей базе знаний</a:t>
            </a:r>
          </a:p>
          <a:p>
            <a:pPr marL="342900" indent="-342900" fontAlgn="base">
              <a:spcBef>
                <a:spcPts val="600"/>
              </a:spcBef>
              <a:spcAft>
                <a:spcPts val="6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2000" dirty="0">
                <a:solidFill>
                  <a:srgbClr val="000000"/>
                </a:solidFill>
                <a:latin typeface="Calibri" panose="020F0502020204030204" pitchFamily="34" charset="0"/>
              </a:rPr>
              <a:t>Обращение в Поддержку24</a:t>
            </a:r>
          </a:p>
        </p:txBody>
      </p:sp>
      <p:grpSp>
        <p:nvGrpSpPr>
          <p:cNvPr id="20" name="Группа 19"/>
          <p:cNvGrpSpPr/>
          <p:nvPr/>
        </p:nvGrpSpPr>
        <p:grpSpPr>
          <a:xfrm>
            <a:off x="5286917" y="552300"/>
            <a:ext cx="3765352" cy="6000751"/>
            <a:chOff x="1989095" y="0"/>
            <a:chExt cx="2931752" cy="4245619"/>
          </a:xfrm>
        </p:grpSpPr>
        <p:grpSp>
          <p:nvGrpSpPr>
            <p:cNvPr id="17" name="Группа 16"/>
            <p:cNvGrpSpPr/>
            <p:nvPr/>
          </p:nvGrpSpPr>
          <p:grpSpPr>
            <a:xfrm>
              <a:off x="1989095" y="0"/>
              <a:ext cx="2931752" cy="4245619"/>
              <a:chOff x="1989095" y="0"/>
              <a:chExt cx="2931752" cy="4245619"/>
            </a:xfrm>
          </p:grpSpPr>
          <p:grpSp>
            <p:nvGrpSpPr>
              <p:cNvPr id="15" name="Группа 14"/>
              <p:cNvGrpSpPr/>
              <p:nvPr/>
            </p:nvGrpSpPr>
            <p:grpSpPr>
              <a:xfrm>
                <a:off x="1989095" y="0"/>
                <a:ext cx="2931752" cy="4245619"/>
                <a:chOff x="1989095" y="0"/>
                <a:chExt cx="2931752" cy="4245619"/>
              </a:xfrm>
            </p:grpSpPr>
            <p:pic>
              <p:nvPicPr>
                <p:cNvPr id="13" name="Изображение 12" descr="in01.png"/>
                <p:cNvPicPr>
                  <a:picLocks noChangeAspect="1"/>
                </p:cNvPicPr>
                <p:nvPr/>
              </p:nvPicPr>
              <p:blipFill rotWithShape="1">
                <a:blip r:embed="rId2" cstate="print">
                  <a:extLst>
                    <a:ext uri="{28A0092B-C50C-407E-A947-70E740481C1C}">
                      <a14:useLocalDpi xmlns:a14="http://schemas.microsoft.com/office/drawing/2010/main" xmlns="" val="0"/>
                    </a:ext>
                  </a:extLst>
                </a:blip>
                <a:srcRect b="17456"/>
                <a:stretch/>
              </p:blipFill>
              <p:spPr>
                <a:xfrm>
                  <a:off x="1989095" y="0"/>
                  <a:ext cx="2931752" cy="4245619"/>
                </a:xfrm>
                <a:prstGeom prst="rect">
                  <a:avLst/>
                </a:prstGeom>
              </p:spPr>
            </p:pic>
            <p:pic>
              <p:nvPicPr>
                <p:cNvPr id="14" name="Изображение 13"/>
                <p:cNvPicPr>
                  <a:picLocks noChangeAspect="1"/>
                </p:cNvPicPr>
                <p:nvPr/>
              </p:nvPicPr>
              <p:blipFill>
                <a:blip r:embed="rId3" cstate="print"/>
                <a:stretch>
                  <a:fillRect/>
                </a:stretch>
              </p:blipFill>
              <p:spPr>
                <a:xfrm>
                  <a:off x="4102317" y="3748514"/>
                  <a:ext cx="196633" cy="196633"/>
                </a:xfrm>
                <a:prstGeom prst="ellipse">
                  <a:avLst/>
                </a:prstGeom>
              </p:spPr>
            </p:pic>
          </p:grpSp>
          <p:pic>
            <p:nvPicPr>
              <p:cNvPr id="16" name="Изображение 15"/>
              <p:cNvPicPr>
                <a:picLocks noChangeAspect="1"/>
              </p:cNvPicPr>
              <p:nvPr/>
            </p:nvPicPr>
            <p:blipFill>
              <a:blip r:embed="rId4" cstate="print"/>
              <a:stretch>
                <a:fillRect/>
              </a:stretch>
            </p:blipFill>
            <p:spPr>
              <a:xfrm>
                <a:off x="3743325" y="2927350"/>
                <a:ext cx="152400" cy="152400"/>
              </a:xfrm>
              <a:prstGeom prst="ellipse">
                <a:avLst/>
              </a:prstGeom>
            </p:spPr>
          </p:pic>
        </p:grpSp>
        <p:pic>
          <p:nvPicPr>
            <p:cNvPr id="18" name="Изображение 17"/>
            <p:cNvPicPr>
              <a:picLocks noChangeAspect="1"/>
            </p:cNvPicPr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3743324" y="2095500"/>
              <a:ext cx="260603" cy="180975"/>
            </a:xfrm>
            <a:prstGeom prst="rect">
              <a:avLst/>
            </a:prstGeom>
          </p:spPr>
        </p:pic>
        <p:pic>
          <p:nvPicPr>
            <p:cNvPr id="19" name="Изображение 18"/>
            <p:cNvPicPr>
              <a:picLocks noChangeAspect="1"/>
            </p:cNvPicPr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3743325" y="2344658"/>
              <a:ext cx="260602" cy="180974"/>
            </a:xfrm>
            <a:prstGeom prst="rect">
              <a:avLst/>
            </a:prstGeom>
          </p:spPr>
        </p:pic>
      </p:grpSp>
      <p:pic>
        <p:nvPicPr>
          <p:cNvPr id="12" name="Picture 2" descr="C:\Users\filippov\Desktop\Untitled-2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58000" y="6075100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1146452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Изображение 11" descr="Depositphotos_30106485_l.jpg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6172" r="17161"/>
          <a:stretch/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7" name="Прямоугольник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1">
              <a:alpha val="6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>
              <a:solidFill>
                <a:srgbClr val="FFFFFF"/>
              </a:solidFill>
            </a:endParaRPr>
          </a:p>
        </p:txBody>
      </p:sp>
      <p:sp>
        <p:nvSpPr>
          <p:cNvPr id="2" name="Прямоугольник 1"/>
          <p:cNvSpPr/>
          <p:nvPr/>
        </p:nvSpPr>
        <p:spPr>
          <a:xfrm>
            <a:off x="1752600" y="2438400"/>
            <a:ext cx="5638800" cy="707886"/>
          </a:xfrm>
          <a:prstGeom prst="rect">
            <a:avLst/>
          </a:prstGeom>
          <a:noFill/>
          <a:ln w="12700">
            <a:solidFill>
              <a:schemeClr val="bg1"/>
            </a:solidFill>
            <a:prstDash val="solid"/>
          </a:ln>
        </p:spPr>
        <p:txBody>
          <a:bodyPr wrap="square">
            <a:spAutoFit/>
          </a:bodyPr>
          <a:lstStyle/>
          <a:p>
            <a:pPr algn="ctr"/>
            <a:r>
              <a:rPr lang="ru-RU" sz="4000" dirty="0" smtClean="0">
                <a:solidFill>
                  <a:srgbClr val="FFFFFF"/>
                </a:solidFill>
                <a:latin typeface="Calibri "/>
                <a:cs typeface="Arial"/>
              </a:rPr>
              <a:t>ПРИЛОЖЕНИЯ</a:t>
            </a:r>
            <a:endParaRPr lang="ru-RU" sz="4000" dirty="0">
              <a:solidFill>
                <a:srgbClr val="FFFFFF"/>
              </a:solidFill>
              <a:latin typeface="Calibri "/>
            </a:endParaRPr>
          </a:p>
        </p:txBody>
      </p:sp>
      <p:pic>
        <p:nvPicPr>
          <p:cNvPr id="2051" name="Picture 3" descr="C:\Users\filippov\Desktop\Untitled-4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58000" y="6076352"/>
            <a:ext cx="1676400" cy="3244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7745909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C:\Users\filippov\Desktop\mac.pn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020" t="2797" r="5867" b="7393"/>
          <a:stretch/>
        </p:blipFill>
        <p:spPr bwMode="auto">
          <a:xfrm>
            <a:off x="314426" y="948625"/>
            <a:ext cx="8506046" cy="4876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Users\filippov\Desktop\Untitled-2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58000" y="6075100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46" name="Picture 2" descr="C:\Users\dfilatkin\Desktop\screenshot-myfirstcompany.bitrix24.ru 2017-02-19 13-47-18.pn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" b="35419"/>
          <a:stretch/>
        </p:blipFill>
        <p:spPr bwMode="auto">
          <a:xfrm>
            <a:off x="1580129" y="1340785"/>
            <a:ext cx="5927441" cy="3717007"/>
          </a:xfrm>
          <a:prstGeom prst="rect">
            <a:avLst/>
          </a:prstGeom>
          <a:noFill/>
          <a:ln>
            <a:solidFill>
              <a:schemeClr val="bg1">
                <a:lumMod val="85000"/>
              </a:schemeClr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148770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2"/>
          <p:cNvSpPr txBox="1">
            <a:spLocks noChangeArrowheads="1"/>
          </p:cNvSpPr>
          <p:nvPr/>
        </p:nvSpPr>
        <p:spPr>
          <a:xfrm>
            <a:off x="1211193" y="358552"/>
            <a:ext cx="6758528" cy="8382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base">
              <a:spcAft>
                <a:spcPct val="0"/>
              </a:spcAft>
            </a:pPr>
            <a:r>
              <a:rPr lang="ru-RU" sz="3200" dirty="0">
                <a:solidFill>
                  <a:srgbClr val="000000"/>
                </a:solidFill>
                <a:latin typeface="Calibri"/>
                <a:cs typeface="Calibri"/>
              </a:rPr>
              <a:t>Ваши данные – в безопасности</a:t>
            </a:r>
            <a:endParaRPr lang="ru-RU" sz="3200" dirty="0" smtClean="0">
              <a:solidFill>
                <a:srgbClr val="000000"/>
              </a:solidFill>
              <a:latin typeface="Calibri"/>
              <a:cs typeface="Calibri"/>
            </a:endParaRPr>
          </a:p>
        </p:txBody>
      </p:sp>
      <p:sp>
        <p:nvSpPr>
          <p:cNvPr id="14" name="Прямоугольник 13"/>
          <p:cNvSpPr/>
          <p:nvPr/>
        </p:nvSpPr>
        <p:spPr>
          <a:xfrm>
            <a:off x="444710" y="2020658"/>
            <a:ext cx="4400404" cy="405034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fontAlgn="base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16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Двухэтапная авторизация (</a:t>
            </a:r>
            <a:r>
              <a:rPr lang="en-US" sz="16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OTP)</a:t>
            </a:r>
            <a:endParaRPr lang="ru-RU" sz="16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marL="285750" indent="-285750" fontAlgn="base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1600" dirty="0" smtClean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Шифрованный обмен данными 256</a:t>
            </a:r>
            <a:r>
              <a:rPr lang="en-US" sz="1600" dirty="0" smtClean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bit (</a:t>
            </a:r>
            <a:r>
              <a:rPr lang="ru-RU" sz="1600" dirty="0" smtClean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с использованием </a:t>
            </a:r>
            <a:r>
              <a:rPr lang="ru-RU" sz="16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сертификата </a:t>
            </a:r>
            <a:r>
              <a:rPr lang="ru-RU" sz="1600" dirty="0" smtClean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SSL)</a:t>
            </a:r>
            <a:endParaRPr lang="ru-RU" sz="16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marL="285750" indent="-285750" fontAlgn="base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16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Сетевые экраны / фильтры</a:t>
            </a:r>
          </a:p>
          <a:p>
            <a:pPr marL="285750" indent="-285750" fontAlgn="base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1600" dirty="0" err="1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Проактивный</a:t>
            </a:r>
            <a:r>
              <a:rPr lang="ru-RU" sz="16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 фильтр (WAF - </a:t>
            </a:r>
            <a:r>
              <a:rPr lang="ru-RU" sz="1600" dirty="0" err="1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Web</a:t>
            </a:r>
            <a:r>
              <a:rPr lang="ru-RU" sz="16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ru-RU" sz="1600" dirty="0" err="1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Application</a:t>
            </a:r>
            <a:r>
              <a:rPr lang="ru-RU" sz="16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ru-RU" sz="1600" dirty="0" err="1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Firewal</a:t>
            </a:r>
            <a:r>
              <a:rPr lang="ru-RU" sz="1600" dirty="0" smtClean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)</a:t>
            </a:r>
            <a:endParaRPr lang="en-US" sz="1600" dirty="0" smtClean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marL="285750" indent="-285750" fontAlgn="base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1600" dirty="0" smtClean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Физическое </a:t>
            </a:r>
            <a:r>
              <a:rPr lang="ru-RU" sz="16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разделение данных разных клиентов</a:t>
            </a:r>
          </a:p>
          <a:p>
            <a:pPr marL="285750" indent="-285750" fontAlgn="base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16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Повышенная защита дата-центров (SAS 70 </a:t>
            </a:r>
            <a:r>
              <a:rPr lang="ru-RU" sz="1600" dirty="0" err="1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Type</a:t>
            </a:r>
            <a:r>
              <a:rPr lang="ru-RU" sz="16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 II)</a:t>
            </a:r>
          </a:p>
          <a:p>
            <a:pPr marL="285750" indent="-285750" fontAlgn="base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16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Разграничение прав доступа пользователей</a:t>
            </a:r>
          </a:p>
          <a:p>
            <a:pPr marL="285750" indent="-285750" fontAlgn="base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1600" dirty="0" smtClean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Ежедневное резервное </a:t>
            </a:r>
            <a:r>
              <a:rPr lang="ru-RU" sz="16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копирование всех </a:t>
            </a:r>
            <a:r>
              <a:rPr lang="ru-RU" sz="1600" dirty="0" smtClean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данных</a:t>
            </a:r>
            <a:endParaRPr lang="ru-RU" sz="16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</p:txBody>
      </p:sp>
      <p:pic>
        <p:nvPicPr>
          <p:cNvPr id="16" name="Изображение 15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355608" y="2460357"/>
            <a:ext cx="1485720" cy="2768843"/>
          </a:xfrm>
          <a:prstGeom prst="rect">
            <a:avLst/>
          </a:prstGeom>
        </p:spPr>
      </p:pic>
      <p:grpSp>
        <p:nvGrpSpPr>
          <p:cNvPr id="17" name="Группа 16"/>
          <p:cNvGrpSpPr/>
          <p:nvPr/>
        </p:nvGrpSpPr>
        <p:grpSpPr>
          <a:xfrm>
            <a:off x="7069691" y="2348895"/>
            <a:ext cx="1533331" cy="2945737"/>
            <a:chOff x="7286841" y="998798"/>
            <a:chExt cx="1533331" cy="2945737"/>
          </a:xfrm>
        </p:grpSpPr>
        <p:pic>
          <p:nvPicPr>
            <p:cNvPr id="18" name="Изображение 17"/>
            <p:cNvPicPr>
              <a:picLocks noChangeAspect="1"/>
            </p:cNvPicPr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7286841" y="998798"/>
              <a:ext cx="1533331" cy="2945737"/>
            </a:xfrm>
            <a:prstGeom prst="rect">
              <a:avLst/>
            </a:prstGeom>
          </p:spPr>
        </p:pic>
        <p:pic>
          <p:nvPicPr>
            <p:cNvPr id="19" name="Изображение 18"/>
            <p:cNvPicPr>
              <a:picLocks noChangeAspect="1"/>
            </p:cNvPicPr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7402600" y="1270076"/>
              <a:ext cx="1317858" cy="2342859"/>
            </a:xfrm>
            <a:prstGeom prst="rect">
              <a:avLst/>
            </a:prstGeom>
          </p:spPr>
        </p:pic>
      </p:grpSp>
      <p:sp>
        <p:nvSpPr>
          <p:cNvPr id="3" name="Прямоугольник 2"/>
          <p:cNvSpPr/>
          <p:nvPr/>
        </p:nvSpPr>
        <p:spPr>
          <a:xfrm>
            <a:off x="406725" y="1124744"/>
            <a:ext cx="8367464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ru-RU" sz="1400" i="1" dirty="0" smtClean="0">
                <a:solidFill>
                  <a:srgbClr val="000000"/>
                </a:solidFill>
                <a:latin typeface="Calibri"/>
                <a:cs typeface="Calibri"/>
              </a:rPr>
              <a:t>Битрикс24 следует российскому законодательству</a:t>
            </a:r>
            <a:r>
              <a:rPr lang="en-US" sz="1400" i="1" dirty="0" smtClean="0">
                <a:solidFill>
                  <a:srgbClr val="000000"/>
                </a:solidFill>
                <a:latin typeface="Calibri"/>
                <a:cs typeface="Calibri"/>
              </a:rPr>
              <a:t>: </a:t>
            </a:r>
            <a:r>
              <a:rPr lang="ru-RU" sz="1400" i="1" dirty="0" smtClean="0">
                <a:solidFill>
                  <a:srgbClr val="000000"/>
                </a:solidFill>
                <a:latin typeface="Calibri"/>
                <a:cs typeface="Calibri"/>
              </a:rPr>
              <a:t>персональные </a:t>
            </a:r>
            <a:r>
              <a:rPr lang="ru-RU" sz="1400" i="1" dirty="0">
                <a:solidFill>
                  <a:srgbClr val="000000"/>
                </a:solidFill>
                <a:latin typeface="Calibri"/>
                <a:cs typeface="Calibri"/>
              </a:rPr>
              <a:t>данные российских </a:t>
            </a:r>
            <a:r>
              <a:rPr lang="ru-RU" sz="1400" i="1" dirty="0" smtClean="0">
                <a:solidFill>
                  <a:srgbClr val="000000"/>
                </a:solidFill>
                <a:latin typeface="Calibri"/>
                <a:cs typeface="Calibri"/>
              </a:rPr>
              <a:t>пользователей расположены в дата-центрах в России</a:t>
            </a:r>
            <a:endParaRPr lang="ru-RU" sz="1400" i="1" dirty="0">
              <a:solidFill>
                <a:srgbClr val="000000"/>
              </a:solidFill>
              <a:latin typeface="Calibri"/>
              <a:cs typeface="Calibri"/>
            </a:endParaRPr>
          </a:p>
        </p:txBody>
      </p:sp>
      <p:pic>
        <p:nvPicPr>
          <p:cNvPr id="9" name="Picture 2" descr="C:\Users\filippov\Desktop\Untitled-2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58000" y="6075100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543865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Изображение 12" descr="Photogenica_VMP3548233.jpg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5000" r="10714" b="25825"/>
          <a:stretch/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1" name="Прямоугольник 10"/>
          <p:cNvSpPr/>
          <p:nvPr/>
        </p:nvSpPr>
        <p:spPr>
          <a:xfrm>
            <a:off x="8" y="622624"/>
            <a:ext cx="4995701" cy="5168593"/>
          </a:xfrm>
          <a:prstGeom prst="rect">
            <a:avLst/>
          </a:prstGeom>
          <a:solidFill>
            <a:srgbClr val="FFFFFF">
              <a:alpha val="87000"/>
            </a:srgb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ru-RU" sz="1200" b="1" dirty="0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300147" y="1943093"/>
            <a:ext cx="4532056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fontAlgn="base">
              <a:spcBef>
                <a:spcPts val="600"/>
              </a:spcBef>
              <a:spcAft>
                <a:spcPts val="6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1600" dirty="0" smtClean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Весь комплект инструментов для работы вашей компании</a:t>
            </a:r>
          </a:p>
          <a:p>
            <a:pPr marL="285750" indent="-285750" fontAlgn="base">
              <a:spcBef>
                <a:spcPts val="600"/>
              </a:spcBef>
              <a:spcAft>
                <a:spcPts val="6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16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Удобный, понятный, современный интерфейс </a:t>
            </a:r>
            <a:endParaRPr lang="ru-RU" sz="1600" dirty="0" smtClean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marL="285750" indent="-285750" fontAlgn="base">
              <a:spcBef>
                <a:spcPts val="600"/>
              </a:spcBef>
              <a:spcAft>
                <a:spcPts val="6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1600" dirty="0" smtClean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Быстрое подключение – начать работать можно сразу после регистрации</a:t>
            </a:r>
          </a:p>
          <a:p>
            <a:pPr marL="285750" indent="-285750" fontAlgn="base">
              <a:spcBef>
                <a:spcPts val="600"/>
              </a:spcBef>
              <a:spcAft>
                <a:spcPts val="6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1600" dirty="0" smtClean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Достаточно любого браузера</a:t>
            </a:r>
          </a:p>
          <a:p>
            <a:pPr marL="285750" indent="-285750" fontAlgn="base">
              <a:spcBef>
                <a:spcPts val="600"/>
              </a:spcBef>
              <a:spcAft>
                <a:spcPts val="6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1600" dirty="0" smtClean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Не нужно устанавливать ПО</a:t>
            </a:r>
          </a:p>
          <a:p>
            <a:pPr marL="285750" indent="-285750" fontAlgn="base">
              <a:spcBef>
                <a:spcPts val="600"/>
              </a:spcBef>
              <a:spcAft>
                <a:spcPts val="6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16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Н</a:t>
            </a:r>
            <a:r>
              <a:rPr lang="ru-RU" sz="1600" dirty="0" smtClean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е нужно внедрять</a:t>
            </a:r>
          </a:p>
          <a:p>
            <a:pPr marL="285750" indent="-285750" fontAlgn="base">
              <a:spcBef>
                <a:spcPts val="600"/>
              </a:spcBef>
              <a:spcAft>
                <a:spcPts val="6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en-US" sz="1600" b="1" dirty="0" smtClean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2 000 </a:t>
            </a:r>
            <a:r>
              <a:rPr lang="ru-RU" sz="1600" b="1" dirty="0" smtClean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000+ </a:t>
            </a:r>
            <a:r>
              <a:rPr lang="ru-RU" sz="1600" dirty="0" smtClean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компаний по всему миру уже работают в Битрикс24</a:t>
            </a:r>
            <a:endParaRPr lang="ru-RU" sz="16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4" name="Rectangle 2"/>
          <p:cNvSpPr txBox="1">
            <a:spLocks noChangeArrowheads="1"/>
          </p:cNvSpPr>
          <p:nvPr/>
        </p:nvSpPr>
        <p:spPr>
          <a:xfrm>
            <a:off x="308173" y="889391"/>
            <a:ext cx="4706229" cy="952727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 fontAlgn="base">
              <a:spcAft>
                <a:spcPct val="0"/>
              </a:spcAft>
            </a:pPr>
            <a:r>
              <a:rPr lang="ru-RU" sz="2900" b="1" dirty="0" smtClean="0">
                <a:solidFill>
                  <a:srgbClr val="000000">
                    <a:lumMod val="95000"/>
                    <a:lumOff val="5000"/>
                  </a:srgbClr>
                </a:solidFill>
                <a:latin typeface="Calibri"/>
                <a:cs typeface="Calibri"/>
              </a:rPr>
              <a:t>Битрикс24 «в облаке»</a:t>
            </a:r>
          </a:p>
          <a:p>
            <a:pPr algn="l" fontAlgn="base">
              <a:spcAft>
                <a:spcPct val="0"/>
              </a:spcAft>
            </a:pPr>
            <a:r>
              <a:rPr lang="ru-RU" sz="2000" b="1" dirty="0" smtClean="0">
                <a:solidFill>
                  <a:srgbClr val="000000">
                    <a:lumMod val="95000"/>
                    <a:lumOff val="5000"/>
                  </a:srgbClr>
                </a:solidFill>
                <a:latin typeface="Calibri"/>
                <a:cs typeface="Calibri"/>
              </a:rPr>
              <a:t>Бесплатный и неограниченный</a:t>
            </a:r>
            <a:endParaRPr lang="en-US" sz="2000" b="1" dirty="0">
              <a:solidFill>
                <a:srgbClr val="000000">
                  <a:lumMod val="95000"/>
                  <a:lumOff val="5000"/>
                </a:srgbClr>
              </a:solidFill>
              <a:latin typeface="Calibri"/>
              <a:cs typeface="Calibri"/>
            </a:endParaRPr>
          </a:p>
        </p:txBody>
      </p:sp>
      <p:pic>
        <p:nvPicPr>
          <p:cNvPr id="7" name="Picture 3" descr="C:\Users\filippov\Desktop\Untitled-4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58000" y="6076352"/>
            <a:ext cx="1676400" cy="3244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8495025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606869" y="1051369"/>
            <a:ext cx="1173971" cy="610934"/>
          </a:xfrm>
          <a:prstGeom prst="rect">
            <a:avLst/>
          </a:prstGeom>
          <a:noFill/>
        </p:spPr>
        <p:txBody>
          <a:bodyPr wrap="none" lIns="68546" tIns="34289" rIns="68546" bIns="34289" rtlCol="0">
            <a:spAutoFit/>
          </a:bodyPr>
          <a:lstStyle/>
          <a:p>
            <a:pPr algn="ctr">
              <a:lnSpc>
                <a:spcPct val="110000"/>
              </a:lnSpc>
            </a:pPr>
            <a:r>
              <a:rPr lang="ru-RU" sz="2700" dirty="0">
                <a:solidFill>
                  <a:prstClr val="black"/>
                </a:solidFill>
                <a:latin typeface="Calibri" charset="0"/>
                <a:ea typeface="Calibri" charset="0"/>
                <a:cs typeface="Calibri" charset="0"/>
              </a:rPr>
              <a:t> </a:t>
            </a:r>
            <a:r>
              <a:rPr lang="ru-RU" sz="3200" dirty="0" smtClean="0">
                <a:solidFill>
                  <a:prstClr val="black"/>
                </a:solidFill>
                <a:latin typeface="Calibri" charset="0"/>
                <a:ea typeface="Calibri" charset="0"/>
                <a:cs typeface="Calibri" charset="0"/>
              </a:rPr>
              <a:t>Цены</a:t>
            </a:r>
            <a:endParaRPr lang="ru-RU" sz="3200" dirty="0">
              <a:solidFill>
                <a:prstClr val="black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pic>
        <p:nvPicPr>
          <p:cNvPr id="4" name="Рисунок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17116" y="1752600"/>
            <a:ext cx="7239000" cy="4401312"/>
          </a:xfrm>
          <a:prstGeom prst="rect">
            <a:avLst/>
          </a:prstGeom>
        </p:spPr>
      </p:pic>
      <p:pic>
        <p:nvPicPr>
          <p:cNvPr id="5" name="Picture 2" descr="C:\Users\filippov\Desktop\Untitled-2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58000" y="6075100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0467806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/>
          <p:cNvSpPr/>
          <p:nvPr/>
        </p:nvSpPr>
        <p:spPr>
          <a:xfrm>
            <a:off x="1518247" y="2678358"/>
            <a:ext cx="4374997" cy="24391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1350"/>
              </a:spcBef>
              <a:spcAft>
                <a:spcPts val="1350"/>
              </a:spcAft>
            </a:pPr>
            <a:r>
              <a:rPr lang="ru-RU" sz="1650" dirty="0">
                <a:latin typeface="Trebuchet MS Обычный" charset="0"/>
                <a:sym typeface="Wingdings"/>
              </a:rPr>
              <a:t>Все возможности </a:t>
            </a:r>
            <a:r>
              <a:rPr lang="en-US" sz="1650" dirty="0">
                <a:latin typeface="Trebuchet MS Обычный" charset="0"/>
                <a:sym typeface="Wingdings"/>
              </a:rPr>
              <a:t>CRM </a:t>
            </a:r>
            <a:r>
              <a:rPr lang="ru-RU" sz="1650" dirty="0">
                <a:latin typeface="Trebuchet MS Обычный" charset="0"/>
                <a:sym typeface="Wingdings"/>
              </a:rPr>
              <a:t>в Проект+</a:t>
            </a:r>
          </a:p>
          <a:p>
            <a:pPr>
              <a:spcBef>
                <a:spcPts val="1350"/>
              </a:spcBef>
              <a:spcAft>
                <a:spcPts val="1350"/>
              </a:spcAft>
            </a:pPr>
            <a:r>
              <a:rPr lang="ru-RU" sz="1650" dirty="0">
                <a:latin typeface="Trebuchet MS Обычный" charset="0"/>
                <a:sym typeface="Wingdings"/>
              </a:rPr>
              <a:t>24 сотрудника</a:t>
            </a:r>
          </a:p>
          <a:p>
            <a:pPr>
              <a:spcBef>
                <a:spcPts val="1350"/>
              </a:spcBef>
              <a:spcAft>
                <a:spcPts val="1350"/>
              </a:spcAft>
            </a:pPr>
            <a:r>
              <a:rPr lang="en-US" sz="1650" dirty="0">
                <a:latin typeface="Trebuchet MS Обычный" charset="0"/>
                <a:sym typeface="Wingdings"/>
              </a:rPr>
              <a:t>Face-</a:t>
            </a:r>
            <a:r>
              <a:rPr lang="ru-RU" sz="1650" dirty="0">
                <a:latin typeface="Trebuchet MS Обычный" charset="0"/>
                <a:sym typeface="Wingdings"/>
              </a:rPr>
              <a:t>карт для 1С и </a:t>
            </a:r>
            <a:r>
              <a:rPr lang="en-US" sz="1650" dirty="0">
                <a:latin typeface="Trebuchet MS Обычный" charset="0"/>
                <a:sym typeface="Wingdings"/>
              </a:rPr>
              <a:t>Bitrix24Time </a:t>
            </a:r>
            <a:r>
              <a:rPr lang="ru-RU" sz="1650" dirty="0">
                <a:latin typeface="Trebuchet MS Обычный" charset="0"/>
                <a:sym typeface="Wingdings"/>
              </a:rPr>
              <a:t> без ограничений по распознаваниям</a:t>
            </a:r>
            <a:endParaRPr lang="en-US" sz="1650" dirty="0">
              <a:latin typeface="Trebuchet MS Обычный" charset="0"/>
              <a:sym typeface="Wingdings"/>
            </a:endParaRPr>
          </a:p>
          <a:p>
            <a:pPr>
              <a:spcBef>
                <a:spcPts val="1350"/>
              </a:spcBef>
              <a:spcAft>
                <a:spcPts val="1350"/>
              </a:spcAft>
            </a:pPr>
            <a:r>
              <a:rPr lang="ru-RU" sz="1650" dirty="0">
                <a:latin typeface="Trebuchet MS Обычный" charset="0"/>
                <a:sym typeface="Wingdings"/>
              </a:rPr>
              <a:t>Учет рабочего времени и отчеты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29728" y="1124785"/>
            <a:ext cx="5477774" cy="64633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ru-RU" sz="3600" dirty="0">
                <a:latin typeface="Trebuchet MS Обычный" charset="0"/>
              </a:rPr>
              <a:t>«Розница+</a:t>
            </a:r>
            <a:r>
              <a:rPr lang="en-US" sz="3600" dirty="0">
                <a:latin typeface="Trebuchet MS Обычный" charset="0"/>
              </a:rPr>
              <a:t>CRM</a:t>
            </a:r>
            <a:r>
              <a:rPr lang="ru-RU" sz="3600" dirty="0">
                <a:latin typeface="Trebuchet MS Обычный" charset="0"/>
              </a:rPr>
              <a:t>»</a:t>
            </a:r>
          </a:p>
        </p:txBody>
      </p:sp>
      <p:grpSp>
        <p:nvGrpSpPr>
          <p:cNvPr id="7" name="Группа 6"/>
          <p:cNvGrpSpPr/>
          <p:nvPr/>
        </p:nvGrpSpPr>
        <p:grpSpPr>
          <a:xfrm>
            <a:off x="971600" y="2736861"/>
            <a:ext cx="225023" cy="225023"/>
            <a:chOff x="2764887" y="6675559"/>
            <a:chExt cx="1080691" cy="1080690"/>
          </a:xfrm>
        </p:grpSpPr>
        <p:sp>
          <p:nvSpPr>
            <p:cNvPr id="8" name="Shape 695"/>
            <p:cNvSpPr/>
            <p:nvPr/>
          </p:nvSpPr>
          <p:spPr>
            <a:xfrm rot="20811724" flipH="1">
              <a:off x="2764887" y="6675559"/>
              <a:ext cx="1080691" cy="1080690"/>
            </a:xfrm>
            <a:prstGeom prst="ellipse">
              <a:avLst/>
            </a:prstGeom>
            <a:solidFill>
              <a:srgbClr val="2FC7F7"/>
            </a:solidFill>
            <a:ln w="25400">
              <a:miter lim="400000"/>
            </a:ln>
          </p:spPr>
          <p:txBody>
            <a:bodyPr lIns="38100" tIns="38100" rIns="38100" bIns="38100" anchor="ctr"/>
            <a:lstStyle/>
            <a:p>
              <a:pPr algn="ctr" defTabSz="619125">
                <a:defRPr b="0">
                  <a:solidFill>
                    <a:srgbClr val="FFFFFF"/>
                  </a:solidFill>
                  <a:latin typeface="Helvetica Light"/>
                  <a:ea typeface="Helvetica Light"/>
                  <a:cs typeface="Helvetica Light"/>
                  <a:sym typeface="Helvetica Light"/>
                </a:defRPr>
              </a:pPr>
              <a:endParaRPr sz="1350"/>
            </a:p>
          </p:txBody>
        </p:sp>
        <p:sp>
          <p:nvSpPr>
            <p:cNvPr id="9" name="Shape 696"/>
            <p:cNvSpPr/>
            <p:nvPr/>
          </p:nvSpPr>
          <p:spPr>
            <a:xfrm rot="20811724" flipH="1">
              <a:off x="2911164" y="6821835"/>
              <a:ext cx="788137" cy="788137"/>
            </a:xfrm>
            <a:prstGeom prst="ellipse">
              <a:avLst/>
            </a:prstGeom>
            <a:solidFill>
              <a:srgbClr val="FFFFFF"/>
            </a:solidFill>
            <a:ln w="3175">
              <a:miter lim="400000"/>
            </a:ln>
          </p:spPr>
          <p:txBody>
            <a:bodyPr lIns="38100" tIns="38100" rIns="38100" bIns="38100" anchor="ctr"/>
            <a:lstStyle/>
            <a:p>
              <a:pPr algn="ctr" defTabSz="619125">
                <a:defRPr b="0">
                  <a:solidFill>
                    <a:srgbClr val="FFFFFF"/>
                  </a:solidFill>
                  <a:latin typeface="Helvetica Light"/>
                  <a:ea typeface="Helvetica Light"/>
                  <a:cs typeface="Helvetica Light"/>
                  <a:sym typeface="Helvetica Light"/>
                </a:defRPr>
              </a:pPr>
              <a:endParaRPr sz="1350"/>
            </a:p>
          </p:txBody>
        </p:sp>
        <p:sp>
          <p:nvSpPr>
            <p:cNvPr id="10" name="Shape 697"/>
            <p:cNvSpPr/>
            <p:nvPr/>
          </p:nvSpPr>
          <p:spPr>
            <a:xfrm rot="20811724" flipH="1">
              <a:off x="3004316" y="6914987"/>
              <a:ext cx="601833" cy="601834"/>
            </a:xfrm>
            <a:prstGeom prst="ellipse">
              <a:avLst/>
            </a:prstGeom>
            <a:solidFill>
              <a:srgbClr val="0066A1"/>
            </a:solidFill>
            <a:ln w="3175">
              <a:miter lim="400000"/>
            </a:ln>
          </p:spPr>
          <p:txBody>
            <a:bodyPr lIns="38100" tIns="38100" rIns="38100" bIns="38100" anchor="ctr"/>
            <a:lstStyle/>
            <a:p>
              <a:pPr algn="ctr" defTabSz="619125">
                <a:defRPr b="0">
                  <a:solidFill>
                    <a:srgbClr val="FFFFFF"/>
                  </a:solidFill>
                  <a:latin typeface="Helvetica Light"/>
                  <a:ea typeface="Helvetica Light"/>
                  <a:cs typeface="Helvetica Light"/>
                  <a:sym typeface="Helvetica Light"/>
                </a:defRPr>
              </a:pPr>
              <a:endParaRPr sz="1350"/>
            </a:p>
          </p:txBody>
        </p:sp>
      </p:grpSp>
      <p:grpSp>
        <p:nvGrpSpPr>
          <p:cNvPr id="11" name="Группа 10"/>
          <p:cNvGrpSpPr/>
          <p:nvPr/>
        </p:nvGrpSpPr>
        <p:grpSpPr>
          <a:xfrm>
            <a:off x="971600" y="3378766"/>
            <a:ext cx="225023" cy="225023"/>
            <a:chOff x="2764887" y="6675559"/>
            <a:chExt cx="1080691" cy="1080690"/>
          </a:xfrm>
        </p:grpSpPr>
        <p:sp>
          <p:nvSpPr>
            <p:cNvPr id="12" name="Shape 695"/>
            <p:cNvSpPr/>
            <p:nvPr/>
          </p:nvSpPr>
          <p:spPr>
            <a:xfrm rot="20811724" flipH="1">
              <a:off x="2764887" y="6675559"/>
              <a:ext cx="1080691" cy="1080690"/>
            </a:xfrm>
            <a:prstGeom prst="ellipse">
              <a:avLst/>
            </a:prstGeom>
            <a:solidFill>
              <a:srgbClr val="2FC7F7"/>
            </a:solidFill>
            <a:ln w="25400">
              <a:miter lim="400000"/>
            </a:ln>
          </p:spPr>
          <p:txBody>
            <a:bodyPr lIns="38100" tIns="38100" rIns="38100" bIns="38100" anchor="ctr"/>
            <a:lstStyle/>
            <a:p>
              <a:pPr algn="ctr" defTabSz="619125">
                <a:defRPr b="0">
                  <a:solidFill>
                    <a:srgbClr val="FFFFFF"/>
                  </a:solidFill>
                  <a:latin typeface="Helvetica Light"/>
                  <a:ea typeface="Helvetica Light"/>
                  <a:cs typeface="Helvetica Light"/>
                  <a:sym typeface="Helvetica Light"/>
                </a:defRPr>
              </a:pPr>
              <a:endParaRPr sz="1350"/>
            </a:p>
          </p:txBody>
        </p:sp>
        <p:sp>
          <p:nvSpPr>
            <p:cNvPr id="13" name="Shape 696"/>
            <p:cNvSpPr/>
            <p:nvPr/>
          </p:nvSpPr>
          <p:spPr>
            <a:xfrm rot="20811724" flipH="1">
              <a:off x="2911164" y="6821835"/>
              <a:ext cx="788137" cy="788137"/>
            </a:xfrm>
            <a:prstGeom prst="ellipse">
              <a:avLst/>
            </a:prstGeom>
            <a:solidFill>
              <a:srgbClr val="FFFFFF"/>
            </a:solidFill>
            <a:ln w="3175">
              <a:miter lim="400000"/>
            </a:ln>
          </p:spPr>
          <p:txBody>
            <a:bodyPr lIns="38100" tIns="38100" rIns="38100" bIns="38100" anchor="ctr"/>
            <a:lstStyle/>
            <a:p>
              <a:pPr algn="ctr" defTabSz="619125">
                <a:defRPr b="0">
                  <a:solidFill>
                    <a:srgbClr val="FFFFFF"/>
                  </a:solidFill>
                  <a:latin typeface="Helvetica Light"/>
                  <a:ea typeface="Helvetica Light"/>
                  <a:cs typeface="Helvetica Light"/>
                  <a:sym typeface="Helvetica Light"/>
                </a:defRPr>
              </a:pPr>
              <a:endParaRPr sz="1350"/>
            </a:p>
          </p:txBody>
        </p:sp>
        <p:sp>
          <p:nvSpPr>
            <p:cNvPr id="14" name="Shape 697"/>
            <p:cNvSpPr/>
            <p:nvPr/>
          </p:nvSpPr>
          <p:spPr>
            <a:xfrm rot="20811724" flipH="1">
              <a:off x="3004316" y="6914987"/>
              <a:ext cx="601833" cy="601834"/>
            </a:xfrm>
            <a:prstGeom prst="ellipse">
              <a:avLst/>
            </a:prstGeom>
            <a:solidFill>
              <a:srgbClr val="0066A1"/>
            </a:solidFill>
            <a:ln w="3175">
              <a:miter lim="400000"/>
            </a:ln>
          </p:spPr>
          <p:txBody>
            <a:bodyPr lIns="38100" tIns="38100" rIns="38100" bIns="38100" anchor="ctr"/>
            <a:lstStyle/>
            <a:p>
              <a:pPr algn="ctr" defTabSz="619125">
                <a:defRPr b="0">
                  <a:solidFill>
                    <a:srgbClr val="FFFFFF"/>
                  </a:solidFill>
                  <a:latin typeface="Helvetica Light"/>
                  <a:ea typeface="Helvetica Light"/>
                  <a:cs typeface="Helvetica Light"/>
                  <a:sym typeface="Helvetica Light"/>
                </a:defRPr>
              </a:pPr>
              <a:endParaRPr sz="1350"/>
            </a:p>
          </p:txBody>
        </p:sp>
      </p:grpSp>
      <p:grpSp>
        <p:nvGrpSpPr>
          <p:cNvPr id="15" name="Группа 14"/>
          <p:cNvGrpSpPr/>
          <p:nvPr/>
        </p:nvGrpSpPr>
        <p:grpSpPr>
          <a:xfrm>
            <a:off x="971600" y="4020670"/>
            <a:ext cx="225023" cy="225023"/>
            <a:chOff x="2764887" y="6675559"/>
            <a:chExt cx="1080691" cy="1080690"/>
          </a:xfrm>
        </p:grpSpPr>
        <p:sp>
          <p:nvSpPr>
            <p:cNvPr id="16" name="Shape 695"/>
            <p:cNvSpPr/>
            <p:nvPr/>
          </p:nvSpPr>
          <p:spPr>
            <a:xfrm rot="20811724" flipH="1">
              <a:off x="2764887" y="6675559"/>
              <a:ext cx="1080691" cy="1080690"/>
            </a:xfrm>
            <a:prstGeom prst="ellipse">
              <a:avLst/>
            </a:prstGeom>
            <a:solidFill>
              <a:srgbClr val="2FC7F7"/>
            </a:solidFill>
            <a:ln w="25400">
              <a:miter lim="400000"/>
            </a:ln>
          </p:spPr>
          <p:txBody>
            <a:bodyPr lIns="38100" tIns="38100" rIns="38100" bIns="38100" anchor="ctr"/>
            <a:lstStyle/>
            <a:p>
              <a:pPr algn="ctr" defTabSz="619125">
                <a:defRPr b="0">
                  <a:solidFill>
                    <a:srgbClr val="FFFFFF"/>
                  </a:solidFill>
                  <a:latin typeface="Helvetica Light"/>
                  <a:ea typeface="Helvetica Light"/>
                  <a:cs typeface="Helvetica Light"/>
                  <a:sym typeface="Helvetica Light"/>
                </a:defRPr>
              </a:pPr>
              <a:endParaRPr sz="1350"/>
            </a:p>
          </p:txBody>
        </p:sp>
        <p:sp>
          <p:nvSpPr>
            <p:cNvPr id="17" name="Shape 696"/>
            <p:cNvSpPr/>
            <p:nvPr/>
          </p:nvSpPr>
          <p:spPr>
            <a:xfrm rot="20811724" flipH="1">
              <a:off x="2911164" y="6821835"/>
              <a:ext cx="788137" cy="788137"/>
            </a:xfrm>
            <a:prstGeom prst="ellipse">
              <a:avLst/>
            </a:prstGeom>
            <a:solidFill>
              <a:srgbClr val="FFFFFF"/>
            </a:solidFill>
            <a:ln w="3175">
              <a:miter lim="400000"/>
            </a:ln>
          </p:spPr>
          <p:txBody>
            <a:bodyPr lIns="38100" tIns="38100" rIns="38100" bIns="38100" anchor="ctr"/>
            <a:lstStyle/>
            <a:p>
              <a:pPr algn="ctr" defTabSz="619125">
                <a:defRPr b="0">
                  <a:solidFill>
                    <a:srgbClr val="FFFFFF"/>
                  </a:solidFill>
                  <a:latin typeface="Helvetica Light"/>
                  <a:ea typeface="Helvetica Light"/>
                  <a:cs typeface="Helvetica Light"/>
                  <a:sym typeface="Helvetica Light"/>
                </a:defRPr>
              </a:pPr>
              <a:endParaRPr sz="1350"/>
            </a:p>
          </p:txBody>
        </p:sp>
        <p:sp>
          <p:nvSpPr>
            <p:cNvPr id="18" name="Shape 697"/>
            <p:cNvSpPr/>
            <p:nvPr/>
          </p:nvSpPr>
          <p:spPr>
            <a:xfrm rot="20811724" flipH="1">
              <a:off x="3004316" y="6914987"/>
              <a:ext cx="601833" cy="601834"/>
            </a:xfrm>
            <a:prstGeom prst="ellipse">
              <a:avLst/>
            </a:prstGeom>
            <a:solidFill>
              <a:srgbClr val="0066A1"/>
            </a:solidFill>
            <a:ln w="3175">
              <a:miter lim="400000"/>
            </a:ln>
          </p:spPr>
          <p:txBody>
            <a:bodyPr lIns="38100" tIns="38100" rIns="38100" bIns="38100" anchor="ctr"/>
            <a:lstStyle/>
            <a:p>
              <a:pPr algn="ctr" defTabSz="619125">
                <a:defRPr b="0">
                  <a:solidFill>
                    <a:srgbClr val="FFFFFF"/>
                  </a:solidFill>
                  <a:latin typeface="Helvetica Light"/>
                  <a:ea typeface="Helvetica Light"/>
                  <a:cs typeface="Helvetica Light"/>
                  <a:sym typeface="Helvetica Light"/>
                </a:defRPr>
              </a:pPr>
              <a:endParaRPr sz="1350"/>
            </a:p>
          </p:txBody>
        </p:sp>
      </p:grpSp>
      <p:sp>
        <p:nvSpPr>
          <p:cNvPr id="21" name="TextBox 20"/>
          <p:cNvSpPr txBox="1"/>
          <p:nvPr/>
        </p:nvSpPr>
        <p:spPr>
          <a:xfrm>
            <a:off x="650752" y="1692931"/>
            <a:ext cx="60403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400" dirty="0"/>
              <a:t>специальный тариф для малого бизнеса</a:t>
            </a:r>
          </a:p>
        </p:txBody>
      </p:sp>
      <p:sp>
        <p:nvSpPr>
          <p:cNvPr id="22" name="Shape 338"/>
          <p:cNvSpPr/>
          <p:nvPr/>
        </p:nvSpPr>
        <p:spPr>
          <a:xfrm>
            <a:off x="7010502" y="1779588"/>
            <a:ext cx="1635706" cy="1635706"/>
          </a:xfrm>
          <a:prstGeom prst="ellipse">
            <a:avLst/>
          </a:prstGeom>
          <a:ln w="127000">
            <a:solidFill>
              <a:srgbClr val="0066A1"/>
            </a:solidFill>
            <a:miter lim="400000"/>
          </a:ln>
        </p:spPr>
        <p:txBody>
          <a:bodyPr lIns="19050" tIns="19050" rIns="19050" bIns="19050" anchor="ctr"/>
          <a:lstStyle/>
          <a:p>
            <a:pPr algn="ctr" defTabSz="309563">
              <a:defRPr b="0">
                <a:solidFill>
                  <a:srgbClr val="FFFFFF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sz="675"/>
          </a:p>
        </p:txBody>
      </p:sp>
      <p:sp>
        <p:nvSpPr>
          <p:cNvPr id="23" name="Shape 339"/>
          <p:cNvSpPr/>
          <p:nvPr/>
        </p:nvSpPr>
        <p:spPr>
          <a:xfrm>
            <a:off x="6835962" y="1605048"/>
            <a:ext cx="1984785" cy="1984785"/>
          </a:xfrm>
          <a:prstGeom prst="ellipse">
            <a:avLst/>
          </a:prstGeom>
          <a:ln w="127000">
            <a:solidFill>
              <a:srgbClr val="2FC7F7"/>
            </a:solidFill>
            <a:miter lim="400000"/>
          </a:ln>
        </p:spPr>
        <p:txBody>
          <a:bodyPr lIns="19050" tIns="19050" rIns="19050" bIns="19050" anchor="ctr"/>
          <a:lstStyle/>
          <a:p>
            <a:pPr algn="ctr" defTabSz="309563">
              <a:defRPr b="0">
                <a:solidFill>
                  <a:srgbClr val="FFFFFF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sz="675"/>
          </a:p>
        </p:txBody>
      </p:sp>
      <p:sp>
        <p:nvSpPr>
          <p:cNvPr id="3" name="Прямоугольник 2"/>
          <p:cNvSpPr/>
          <p:nvPr/>
        </p:nvSpPr>
        <p:spPr>
          <a:xfrm rot="1109613">
            <a:off x="7087519" y="2275497"/>
            <a:ext cx="1485764" cy="6694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2400" dirty="0">
                <a:latin typeface="Trebuchet MS Обычный" charset="0"/>
                <a:sym typeface="Wingdings"/>
              </a:rPr>
              <a:t>1 990</a:t>
            </a:r>
            <a:r>
              <a:rPr lang="ru-RU" sz="1350" dirty="0">
                <a:latin typeface="Trebuchet MS Обычный" charset="0"/>
                <a:sym typeface="Wingdings"/>
              </a:rPr>
              <a:t> рублей в месяц</a:t>
            </a:r>
          </a:p>
        </p:txBody>
      </p:sp>
      <p:grpSp>
        <p:nvGrpSpPr>
          <p:cNvPr id="24" name="Группа 23"/>
          <p:cNvGrpSpPr/>
          <p:nvPr/>
        </p:nvGrpSpPr>
        <p:grpSpPr>
          <a:xfrm>
            <a:off x="971600" y="4759827"/>
            <a:ext cx="225023" cy="225023"/>
            <a:chOff x="2764887" y="6675559"/>
            <a:chExt cx="1080691" cy="1080690"/>
          </a:xfrm>
        </p:grpSpPr>
        <p:sp>
          <p:nvSpPr>
            <p:cNvPr id="25" name="Shape 695"/>
            <p:cNvSpPr/>
            <p:nvPr/>
          </p:nvSpPr>
          <p:spPr>
            <a:xfrm rot="20811724" flipH="1">
              <a:off x="2764887" y="6675559"/>
              <a:ext cx="1080691" cy="1080690"/>
            </a:xfrm>
            <a:prstGeom prst="ellipse">
              <a:avLst/>
            </a:prstGeom>
            <a:solidFill>
              <a:srgbClr val="2FC7F7"/>
            </a:solidFill>
            <a:ln w="25400">
              <a:miter lim="400000"/>
            </a:ln>
          </p:spPr>
          <p:txBody>
            <a:bodyPr lIns="38100" tIns="38100" rIns="38100" bIns="38100" anchor="ctr"/>
            <a:lstStyle/>
            <a:p>
              <a:pPr algn="ctr" defTabSz="619125">
                <a:defRPr b="0">
                  <a:solidFill>
                    <a:srgbClr val="FFFFFF"/>
                  </a:solidFill>
                  <a:latin typeface="Helvetica Light"/>
                  <a:ea typeface="Helvetica Light"/>
                  <a:cs typeface="Helvetica Light"/>
                  <a:sym typeface="Helvetica Light"/>
                </a:defRPr>
              </a:pPr>
              <a:endParaRPr sz="1350"/>
            </a:p>
          </p:txBody>
        </p:sp>
        <p:sp>
          <p:nvSpPr>
            <p:cNvPr id="28" name="Shape 696"/>
            <p:cNvSpPr/>
            <p:nvPr/>
          </p:nvSpPr>
          <p:spPr>
            <a:xfrm rot="20811724" flipH="1">
              <a:off x="2911164" y="6821835"/>
              <a:ext cx="788137" cy="788137"/>
            </a:xfrm>
            <a:prstGeom prst="ellipse">
              <a:avLst/>
            </a:prstGeom>
            <a:solidFill>
              <a:srgbClr val="FFFFFF"/>
            </a:solidFill>
            <a:ln w="3175">
              <a:miter lim="400000"/>
            </a:ln>
          </p:spPr>
          <p:txBody>
            <a:bodyPr lIns="38100" tIns="38100" rIns="38100" bIns="38100" anchor="ctr"/>
            <a:lstStyle/>
            <a:p>
              <a:pPr algn="ctr" defTabSz="619125">
                <a:defRPr b="0">
                  <a:solidFill>
                    <a:srgbClr val="FFFFFF"/>
                  </a:solidFill>
                  <a:latin typeface="Helvetica Light"/>
                  <a:ea typeface="Helvetica Light"/>
                  <a:cs typeface="Helvetica Light"/>
                  <a:sym typeface="Helvetica Light"/>
                </a:defRPr>
              </a:pPr>
              <a:endParaRPr sz="1350"/>
            </a:p>
          </p:txBody>
        </p:sp>
        <p:sp>
          <p:nvSpPr>
            <p:cNvPr id="29" name="Shape 697"/>
            <p:cNvSpPr/>
            <p:nvPr/>
          </p:nvSpPr>
          <p:spPr>
            <a:xfrm rot="20811724" flipH="1">
              <a:off x="3004316" y="6914987"/>
              <a:ext cx="601833" cy="601834"/>
            </a:xfrm>
            <a:prstGeom prst="ellipse">
              <a:avLst/>
            </a:prstGeom>
            <a:solidFill>
              <a:srgbClr val="0066A1"/>
            </a:solidFill>
            <a:ln w="3175">
              <a:miter lim="400000"/>
            </a:ln>
          </p:spPr>
          <p:txBody>
            <a:bodyPr lIns="38100" tIns="38100" rIns="38100" bIns="38100" anchor="ctr"/>
            <a:lstStyle/>
            <a:p>
              <a:pPr algn="ctr" defTabSz="619125">
                <a:defRPr b="0">
                  <a:solidFill>
                    <a:srgbClr val="FFFFFF"/>
                  </a:solidFill>
                  <a:latin typeface="Helvetica Light"/>
                  <a:ea typeface="Helvetica Light"/>
                  <a:cs typeface="Helvetica Light"/>
                  <a:sym typeface="Helvetica Light"/>
                </a:defRPr>
              </a:pPr>
              <a:endParaRPr sz="1350"/>
            </a:p>
          </p:txBody>
        </p:sp>
      </p:grpSp>
      <p:pic>
        <p:nvPicPr>
          <p:cNvPr id="26" name="Picture 3" descr="C:\Users\filippov\Desktop\Untitled-4.png"/>
          <p:cNvPicPr>
            <a:picLocks noChangeAspect="1" noChangeArrowheads="1"/>
          </p:cNvPicPr>
          <p:nvPr/>
        </p:nvPicPr>
        <p:blipFill>
          <a:blip r:embed="rId3" cstate="print">
            <a:alphaModFix amt="67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86625" y="5454254"/>
            <a:ext cx="1534122" cy="2969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3" descr="C:\Users\filippov\Desktop\Untitled-4.png"/>
          <p:cNvPicPr>
            <a:picLocks noChangeAspect="1" noChangeArrowheads="1"/>
          </p:cNvPicPr>
          <p:nvPr/>
        </p:nvPicPr>
        <p:blipFill>
          <a:blip r:embed="rId3" cstate="print">
            <a:alphaModFix amt="67000"/>
            <a:duotone>
              <a:prstClr val="black"/>
              <a:schemeClr val="accent4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05606" y="5751181"/>
            <a:ext cx="2045496" cy="3959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8499950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1403648" y="430560"/>
            <a:ext cx="6636838" cy="838200"/>
          </a:xfrm>
          <a:prstGeom prst="rect">
            <a:avLst/>
          </a:prstGeom>
        </p:spPr>
        <p:txBody>
          <a:bodyPr vert="horz" lIns="91438" tIns="45719" rIns="91438" bIns="45719" rtlCol="0" anchor="ctr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base">
              <a:spcAft>
                <a:spcPct val="0"/>
              </a:spcAft>
            </a:pPr>
            <a:r>
              <a:rPr lang="ru-RU" sz="3200" dirty="0" smtClean="0">
                <a:solidFill>
                  <a:srgbClr val="000000"/>
                </a:solidFill>
                <a:latin typeface="Calibri"/>
                <a:cs typeface="Calibri"/>
              </a:rPr>
              <a:t>«Битрикс24» в коробке</a:t>
            </a:r>
            <a:endParaRPr lang="en-US" sz="3200" dirty="0">
              <a:solidFill>
                <a:srgbClr val="000000"/>
              </a:solidFill>
              <a:latin typeface="Calibri"/>
              <a:cs typeface="Calibri"/>
            </a:endParaRPr>
          </a:p>
        </p:txBody>
      </p:sp>
      <p:sp>
        <p:nvSpPr>
          <p:cNvPr id="2" name="Прямоугольник 1"/>
          <p:cNvSpPr/>
          <p:nvPr/>
        </p:nvSpPr>
        <p:spPr>
          <a:xfrm>
            <a:off x="304800" y="1447800"/>
            <a:ext cx="6096000" cy="393954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fontAlgn="base">
              <a:spcBef>
                <a:spcPts val="600"/>
              </a:spcBef>
              <a:spcAft>
                <a:spcPts val="6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20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Размещение на собственном </a:t>
            </a:r>
            <a:r>
              <a:rPr lang="ru-RU" sz="2000" dirty="0" smtClean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сервере</a:t>
            </a:r>
            <a:r>
              <a:rPr lang="en-US" sz="2000" dirty="0" smtClean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ru-RU" sz="2000" dirty="0" smtClean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компании </a:t>
            </a:r>
            <a:endParaRPr lang="ru-RU" sz="20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marL="342900" indent="-342900" fontAlgn="base">
              <a:spcBef>
                <a:spcPts val="600"/>
              </a:spcBef>
              <a:spcAft>
                <a:spcPts val="6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2000" dirty="0" smtClean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Собственные доработки </a:t>
            </a:r>
            <a:r>
              <a:rPr lang="ru-RU" sz="20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интерфейса и бизнес-логики </a:t>
            </a:r>
          </a:p>
          <a:p>
            <a:pPr marL="342900" indent="-342900" fontAlgn="base">
              <a:spcBef>
                <a:spcPts val="600"/>
              </a:spcBef>
              <a:spcAft>
                <a:spcPts val="6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2000" dirty="0" err="1" smtClean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Многодепартаментность</a:t>
            </a:r>
            <a:r>
              <a:rPr lang="ru-RU" sz="2000" dirty="0" smtClean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 </a:t>
            </a:r>
            <a:endParaRPr lang="ru-RU" sz="20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marL="342900" indent="-342900" fontAlgn="base">
              <a:spcBef>
                <a:spcPts val="600"/>
              </a:spcBef>
              <a:spcAft>
                <a:spcPts val="6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2000" dirty="0" smtClean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Интеграция </a:t>
            </a:r>
            <a:r>
              <a:rPr lang="ru-RU" sz="20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с «1С:ЗУП» </a:t>
            </a:r>
          </a:p>
          <a:p>
            <a:pPr marL="342900" indent="-342900" fontAlgn="base">
              <a:spcBef>
                <a:spcPts val="600"/>
              </a:spcBef>
              <a:spcAft>
                <a:spcPts val="6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2000" dirty="0" err="1" smtClean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Active</a:t>
            </a:r>
            <a:r>
              <a:rPr lang="ru-RU" sz="2000" dirty="0" smtClean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ru-RU" sz="2000" dirty="0" err="1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Directory</a:t>
            </a:r>
            <a:r>
              <a:rPr lang="ru-RU" sz="20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/LDAP Интегратор </a:t>
            </a:r>
          </a:p>
          <a:p>
            <a:pPr marL="342900" indent="-342900" fontAlgn="base">
              <a:spcBef>
                <a:spcPts val="600"/>
              </a:spcBef>
              <a:spcAft>
                <a:spcPts val="6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2000" dirty="0" smtClean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Коннектор </a:t>
            </a:r>
            <a:r>
              <a:rPr lang="ru-RU" sz="20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к MS </a:t>
            </a:r>
            <a:r>
              <a:rPr lang="ru-RU" sz="2000" dirty="0" err="1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Exchange</a:t>
            </a:r>
            <a:r>
              <a:rPr lang="ru-RU" sz="20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ru-RU" sz="2000" dirty="0" err="1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Server</a:t>
            </a:r>
            <a:r>
              <a:rPr lang="ru-RU" sz="20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 2007/2010 </a:t>
            </a:r>
          </a:p>
          <a:p>
            <a:pPr marL="342900" indent="-342900" fontAlgn="base">
              <a:spcBef>
                <a:spcPts val="600"/>
              </a:spcBef>
              <a:spcAft>
                <a:spcPts val="6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2000" dirty="0" smtClean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Коннектор </a:t>
            </a:r>
            <a:r>
              <a:rPr lang="ru-RU" sz="20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к MS </a:t>
            </a:r>
            <a:r>
              <a:rPr lang="ru-RU" sz="2000" dirty="0" err="1" smtClean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SharePoint</a:t>
            </a:r>
            <a:endParaRPr lang="ru-RU" sz="2000" dirty="0" smtClean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marL="342900" indent="-342900" fontAlgn="base">
              <a:spcBef>
                <a:spcPts val="600"/>
              </a:spcBef>
              <a:spcAft>
                <a:spcPts val="6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2000" dirty="0" smtClean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Перенести данные из облачного «Битрикс24»</a:t>
            </a:r>
            <a:endParaRPr lang="ru-RU" sz="20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</p:txBody>
      </p:sp>
      <p:pic>
        <p:nvPicPr>
          <p:cNvPr id="9" name="Изображение 8"/>
          <p:cNvPicPr>
            <a:picLocks noChangeAspect="1"/>
          </p:cNvPicPr>
          <p:nvPr/>
        </p:nvPicPr>
        <p:blipFill rotWithShape="1">
          <a:blip r:embed="rId2" cstate="print"/>
          <a:srcRect l="16268"/>
          <a:stretch/>
        </p:blipFill>
        <p:spPr>
          <a:xfrm>
            <a:off x="5486400" y="4038617"/>
            <a:ext cx="4034342" cy="2819399"/>
          </a:xfrm>
          <a:prstGeom prst="rect">
            <a:avLst/>
          </a:prstGeom>
        </p:spPr>
      </p:pic>
      <p:pic>
        <p:nvPicPr>
          <p:cNvPr id="5" name="Picture 2" descr="C:\Users\filippov\Desktop\Untitled-2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2211" y="6096000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1187672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Группа 3"/>
          <p:cNvGrpSpPr/>
          <p:nvPr/>
        </p:nvGrpSpPr>
        <p:grpSpPr>
          <a:xfrm>
            <a:off x="510733" y="1712075"/>
            <a:ext cx="1821990" cy="1821990"/>
            <a:chOff x="6853915" y="4545376"/>
            <a:chExt cx="1792088" cy="1792088"/>
          </a:xfrm>
        </p:grpSpPr>
        <p:sp>
          <p:nvSpPr>
            <p:cNvPr id="5" name="Shape 585"/>
            <p:cNvSpPr/>
            <p:nvPr/>
          </p:nvSpPr>
          <p:spPr>
            <a:xfrm>
              <a:off x="6962711" y="4654174"/>
              <a:ext cx="1574496" cy="1574494"/>
            </a:xfrm>
            <a:prstGeom prst="ellipse">
              <a:avLst/>
            </a:prstGeom>
            <a:ln w="76200">
              <a:solidFill>
                <a:srgbClr val="0066A1"/>
              </a:solidFill>
              <a:miter lim="400000"/>
            </a:ln>
          </p:spPr>
          <p:txBody>
            <a:bodyPr lIns="19050" tIns="19050" rIns="19050" bIns="19050" anchor="ctr"/>
            <a:lstStyle/>
            <a:p>
              <a:pPr algn="ctr" defTabSz="309563">
                <a:defRPr b="0">
                  <a:solidFill>
                    <a:srgbClr val="FFFFFF"/>
                  </a:solidFill>
                  <a:latin typeface="Helvetica Light"/>
                  <a:ea typeface="Helvetica Light"/>
                  <a:cs typeface="Helvetica Light"/>
                  <a:sym typeface="Helvetica Light"/>
                </a:defRPr>
              </a:pPr>
              <a:endParaRPr sz="675"/>
            </a:p>
          </p:txBody>
        </p:sp>
        <p:sp>
          <p:nvSpPr>
            <p:cNvPr id="6" name="Shape 586"/>
            <p:cNvSpPr/>
            <p:nvPr/>
          </p:nvSpPr>
          <p:spPr>
            <a:xfrm>
              <a:off x="6853915" y="4545376"/>
              <a:ext cx="1792088" cy="1792088"/>
            </a:xfrm>
            <a:prstGeom prst="ellipse">
              <a:avLst/>
            </a:prstGeom>
            <a:ln w="76200">
              <a:solidFill>
                <a:srgbClr val="2FC7F7"/>
              </a:solidFill>
              <a:miter lim="400000"/>
            </a:ln>
          </p:spPr>
          <p:txBody>
            <a:bodyPr lIns="19050" tIns="19050" rIns="19050" bIns="19050" anchor="ctr"/>
            <a:lstStyle/>
            <a:p>
              <a:pPr algn="ctr" defTabSz="309563">
                <a:defRPr b="0">
                  <a:solidFill>
                    <a:srgbClr val="FFFFFF"/>
                  </a:solidFill>
                  <a:latin typeface="Helvetica Light"/>
                  <a:ea typeface="Helvetica Light"/>
                  <a:cs typeface="Helvetica Light"/>
                  <a:sym typeface="Helvetica Light"/>
                </a:defRPr>
              </a:pPr>
              <a:endParaRPr sz="675"/>
            </a:p>
          </p:txBody>
        </p:sp>
      </p:grpSp>
      <p:pic>
        <p:nvPicPr>
          <p:cNvPr id="7" name="Рисунок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34616" y="2460825"/>
            <a:ext cx="3283062" cy="3233817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0" y="1124784"/>
            <a:ext cx="9144000" cy="71558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ru-RU" sz="4050" dirty="0">
                <a:latin typeface="Trebuchet MS Обычный" charset="0"/>
              </a:rPr>
              <a:t>Битрикс24.</a:t>
            </a:r>
            <a:r>
              <a:rPr lang="en-US" sz="4050" dirty="0">
                <a:latin typeface="Trebuchet MS Обычный" charset="0"/>
              </a:rPr>
              <a:t>CRM</a:t>
            </a:r>
            <a:endParaRPr lang="ru-RU" sz="4050" dirty="0">
              <a:latin typeface="Trebuchet MS Обычный" charset="0"/>
            </a:endParaRPr>
          </a:p>
        </p:txBody>
      </p:sp>
      <p:pic>
        <p:nvPicPr>
          <p:cNvPr id="9" name="Picture 3" descr="C:\Users\filippov\Desktop\Untitled-4.png"/>
          <p:cNvPicPr>
            <a:picLocks noChangeAspect="1" noChangeArrowheads="1"/>
          </p:cNvPicPr>
          <p:nvPr/>
        </p:nvPicPr>
        <p:blipFill>
          <a:blip r:embed="rId4" cstate="print">
            <a:alphaModFix amt="67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86625" y="5454254"/>
            <a:ext cx="1534122" cy="2969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0" name="Прямоугольник 29"/>
          <p:cNvSpPr/>
          <p:nvPr/>
        </p:nvSpPr>
        <p:spPr>
          <a:xfrm>
            <a:off x="1" y="1847786"/>
            <a:ext cx="9143999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dirty="0">
                <a:latin typeface="Trebuchet MS Обычный" charset="0"/>
              </a:rPr>
              <a:t>Все, что </a:t>
            </a:r>
            <a:r>
              <a:rPr lang="ru-RU">
                <a:latin typeface="Trebuchet MS Обычный" charset="0"/>
              </a:rPr>
              <a:t>нужно для отдела </a:t>
            </a:r>
            <a:r>
              <a:rPr lang="ru-RU" dirty="0">
                <a:latin typeface="Trebuchet MS Обычный" charset="0"/>
              </a:rPr>
              <a:t>продаж </a:t>
            </a:r>
          </a:p>
        </p:txBody>
      </p:sp>
      <p:sp>
        <p:nvSpPr>
          <p:cNvPr id="32" name="Прямоугольник 31"/>
          <p:cNvSpPr/>
          <p:nvPr/>
        </p:nvSpPr>
        <p:spPr>
          <a:xfrm>
            <a:off x="5401670" y="2465748"/>
            <a:ext cx="2992103" cy="382668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450"/>
              </a:spcBef>
              <a:spcAft>
                <a:spcPts val="450"/>
              </a:spcAft>
            </a:pPr>
            <a:r>
              <a:rPr lang="en-US" sz="1600" dirty="0">
                <a:latin typeface="Trebuchet MS Обычный" charset="0"/>
              </a:rPr>
              <a:t>CRM</a:t>
            </a:r>
          </a:p>
          <a:p>
            <a:pPr>
              <a:spcBef>
                <a:spcPts val="450"/>
              </a:spcBef>
              <a:spcAft>
                <a:spcPts val="450"/>
              </a:spcAft>
            </a:pPr>
            <a:r>
              <a:rPr lang="ru-RU" sz="1600" dirty="0">
                <a:latin typeface="Trebuchet MS Обычный" charset="0"/>
              </a:rPr>
              <a:t>Телефония</a:t>
            </a:r>
          </a:p>
          <a:p>
            <a:pPr>
              <a:spcBef>
                <a:spcPts val="450"/>
              </a:spcBef>
              <a:spcAft>
                <a:spcPts val="450"/>
              </a:spcAft>
            </a:pPr>
            <a:r>
              <a:rPr lang="ru-RU" sz="1600" dirty="0">
                <a:latin typeface="Trebuchet MS Обычный" charset="0"/>
              </a:rPr>
              <a:t>Открытые линии</a:t>
            </a:r>
          </a:p>
          <a:p>
            <a:pPr>
              <a:spcBef>
                <a:spcPts val="450"/>
              </a:spcBef>
              <a:spcAft>
                <a:spcPts val="450"/>
              </a:spcAft>
            </a:pPr>
            <a:r>
              <a:rPr lang="ru-RU" sz="1600" dirty="0">
                <a:latin typeface="Trebuchet MS Обычный" charset="0"/>
              </a:rPr>
              <a:t>Задачи и проекты</a:t>
            </a:r>
          </a:p>
          <a:p>
            <a:pPr>
              <a:spcBef>
                <a:spcPts val="450"/>
              </a:spcBef>
              <a:spcAft>
                <a:spcPts val="450"/>
              </a:spcAft>
            </a:pPr>
            <a:r>
              <a:rPr lang="ru-RU" sz="1600" dirty="0">
                <a:latin typeface="Trebuchet MS Обычный" charset="0"/>
              </a:rPr>
              <a:t>Живая лента</a:t>
            </a:r>
          </a:p>
          <a:p>
            <a:pPr>
              <a:spcBef>
                <a:spcPts val="450"/>
              </a:spcBef>
              <a:spcAft>
                <a:spcPts val="450"/>
              </a:spcAft>
            </a:pPr>
            <a:r>
              <a:rPr lang="ru-RU" sz="1600" dirty="0">
                <a:latin typeface="Trebuchet MS Обычный" charset="0"/>
              </a:rPr>
              <a:t>Календари</a:t>
            </a:r>
          </a:p>
          <a:p>
            <a:pPr>
              <a:spcBef>
                <a:spcPts val="450"/>
              </a:spcBef>
              <a:spcAft>
                <a:spcPts val="450"/>
              </a:spcAft>
            </a:pPr>
            <a:r>
              <a:rPr lang="ru-RU" sz="1600" dirty="0">
                <a:latin typeface="Trebuchet MS Обычный" charset="0"/>
              </a:rPr>
              <a:t>Диск</a:t>
            </a:r>
          </a:p>
          <a:p>
            <a:pPr>
              <a:spcBef>
                <a:spcPts val="450"/>
              </a:spcBef>
              <a:spcAft>
                <a:spcPts val="450"/>
              </a:spcAft>
            </a:pPr>
            <a:r>
              <a:rPr lang="ru-RU" sz="1600" dirty="0">
                <a:latin typeface="Trebuchet MS Обычный" charset="0"/>
              </a:rPr>
              <a:t>Приложения24 и другие возможности облачного Битрикс24</a:t>
            </a:r>
          </a:p>
          <a:p>
            <a:pPr>
              <a:spcBef>
                <a:spcPts val="450"/>
              </a:spcBef>
              <a:spcAft>
                <a:spcPts val="450"/>
              </a:spcAft>
            </a:pPr>
            <a:r>
              <a:rPr lang="ru-RU" sz="1600" dirty="0">
                <a:latin typeface="Trebuchet MS Обычный" charset="0"/>
              </a:rPr>
              <a:t>Ограничения: нет </a:t>
            </a:r>
            <a:r>
              <a:rPr lang="ru-RU" sz="1600" dirty="0" err="1">
                <a:latin typeface="Trebuchet MS Обычный" charset="0"/>
              </a:rPr>
              <a:t>экстранет</a:t>
            </a:r>
            <a:endParaRPr lang="ru-RU" sz="1600" dirty="0">
              <a:latin typeface="Trebuchet MS Обычный" charset="0"/>
            </a:endParaRPr>
          </a:p>
        </p:txBody>
      </p:sp>
      <p:sp>
        <p:nvSpPr>
          <p:cNvPr id="36" name="Shape 584"/>
          <p:cNvSpPr/>
          <p:nvPr/>
        </p:nvSpPr>
        <p:spPr>
          <a:xfrm>
            <a:off x="8237069" y="1148735"/>
            <a:ext cx="703531" cy="703531"/>
          </a:xfrm>
          <a:prstGeom prst="ellipse">
            <a:avLst/>
          </a:prstGeom>
          <a:ln w="76200">
            <a:solidFill>
              <a:srgbClr val="2FC7F7"/>
            </a:solidFill>
            <a:miter lim="400000"/>
          </a:ln>
        </p:spPr>
        <p:txBody>
          <a:bodyPr lIns="19050" tIns="19050" rIns="19050" bIns="19050" anchor="ctr"/>
          <a:lstStyle/>
          <a:p>
            <a:pPr algn="ctr" defTabSz="309563">
              <a:defRPr b="0">
                <a:solidFill>
                  <a:srgbClr val="FFFFFF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sz="675"/>
          </a:p>
        </p:txBody>
      </p:sp>
      <p:sp>
        <p:nvSpPr>
          <p:cNvPr id="37" name="Shape 583"/>
          <p:cNvSpPr/>
          <p:nvPr/>
        </p:nvSpPr>
        <p:spPr>
          <a:xfrm>
            <a:off x="8334232" y="1245900"/>
            <a:ext cx="509203" cy="509203"/>
          </a:xfrm>
          <a:prstGeom prst="ellipse">
            <a:avLst/>
          </a:prstGeom>
          <a:ln w="76200">
            <a:solidFill>
              <a:srgbClr val="0066A1"/>
            </a:solidFill>
            <a:miter lim="400000"/>
          </a:ln>
        </p:spPr>
        <p:txBody>
          <a:bodyPr lIns="19050" tIns="19050" rIns="19050" bIns="19050" anchor="ctr"/>
          <a:lstStyle/>
          <a:p>
            <a:pPr algn="ctr" defTabSz="309563">
              <a:defRPr b="0">
                <a:solidFill>
                  <a:srgbClr val="FFFFFF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sz="675"/>
          </a:p>
        </p:txBody>
      </p:sp>
      <p:cxnSp>
        <p:nvCxnSpPr>
          <p:cNvPr id="3" name="Прямая соединительная линия 2"/>
          <p:cNvCxnSpPr/>
          <p:nvPr/>
        </p:nvCxnSpPr>
        <p:spPr>
          <a:xfrm>
            <a:off x="5093601" y="2578028"/>
            <a:ext cx="0" cy="3614242"/>
          </a:xfrm>
          <a:prstGeom prst="line">
            <a:avLst/>
          </a:prstGeom>
          <a:ln w="101600" cap="rnd">
            <a:solidFill>
              <a:srgbClr val="2067A2"/>
            </a:solidFill>
            <a:prstDash val="sysDot"/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Прямоугольник 39"/>
          <p:cNvSpPr/>
          <p:nvPr/>
        </p:nvSpPr>
        <p:spPr>
          <a:xfrm rot="20073950">
            <a:off x="505682" y="2063718"/>
            <a:ext cx="1564782" cy="62324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2100" dirty="0">
                <a:latin typeface="Trebuchet MS" charset="0"/>
                <a:ea typeface="Trebuchet MS" charset="0"/>
                <a:cs typeface="Trebuchet MS" charset="0"/>
              </a:rPr>
              <a:t>12</a:t>
            </a:r>
            <a:r>
              <a:rPr lang="en-US" sz="2100" dirty="0">
                <a:latin typeface="Trebuchet MS" charset="0"/>
                <a:ea typeface="Trebuchet MS" charset="0"/>
                <a:cs typeface="Trebuchet MS" charset="0"/>
              </a:rPr>
              <a:t> </a:t>
            </a:r>
          </a:p>
          <a:p>
            <a:pPr algn="ctr"/>
            <a:r>
              <a:rPr lang="ru-RU" sz="1350" dirty="0">
                <a:latin typeface="Trebuchet MS" charset="0"/>
                <a:ea typeface="Trebuchet MS" charset="0"/>
                <a:cs typeface="Trebuchet MS" charset="0"/>
              </a:rPr>
              <a:t>СОТРУДНИКОВ</a:t>
            </a:r>
          </a:p>
        </p:txBody>
      </p:sp>
    </p:spTree>
    <p:extLst>
      <p:ext uri="{BB962C8B-B14F-4D97-AF65-F5344CB8AC3E}">
        <p14:creationId xmlns:p14="http://schemas.microsoft.com/office/powerpoint/2010/main" xmlns="" val="20160702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C:\Users\filippov\Desktop\Untitled-2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58000" y="6075100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/>
          <p:cNvSpPr txBox="1"/>
          <p:nvPr/>
        </p:nvSpPr>
        <p:spPr>
          <a:xfrm>
            <a:off x="7485427" y="1772816"/>
            <a:ext cx="115608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s-IS" sz="2000" b="1" dirty="0" smtClean="0">
                <a:solidFill>
                  <a:srgbClr val="56C8F8"/>
                </a:solidFill>
                <a:latin typeface="Calibri" panose="020F0502020204030204" pitchFamily="34" charset="0"/>
                <a:ea typeface="Trebuchet MS" charset="0"/>
                <a:cs typeface="Trebuchet MS" charset="0"/>
              </a:rPr>
              <a:t>59</a:t>
            </a:r>
            <a:r>
              <a:rPr lang="ru-RU" sz="2000" b="1" dirty="0" smtClean="0">
                <a:solidFill>
                  <a:srgbClr val="56C8F8"/>
                </a:solidFill>
                <a:latin typeface="Calibri" panose="020F0502020204030204" pitchFamily="34" charset="0"/>
                <a:ea typeface="Trebuchet MS" charset="0"/>
                <a:cs typeface="Trebuchet MS" charset="0"/>
              </a:rPr>
              <a:t> </a:t>
            </a:r>
            <a:r>
              <a:rPr lang="is-IS" sz="2000" b="1" dirty="0" smtClean="0">
                <a:solidFill>
                  <a:srgbClr val="56C8F8"/>
                </a:solidFill>
                <a:latin typeface="Calibri" panose="020F0502020204030204" pitchFamily="34" charset="0"/>
                <a:ea typeface="Trebuchet MS" charset="0"/>
                <a:cs typeface="Trebuchet MS" charset="0"/>
              </a:rPr>
              <a:t>000</a:t>
            </a:r>
            <a:r>
              <a:rPr lang="ru-RU" sz="2000" b="1" dirty="0" smtClean="0">
                <a:solidFill>
                  <a:srgbClr val="56C8F8"/>
                </a:solidFill>
                <a:latin typeface="Calibri" panose="020F0502020204030204" pitchFamily="34" charset="0"/>
                <a:ea typeface="Trebuchet MS" charset="0"/>
                <a:cs typeface="Trebuchet MS" charset="0"/>
              </a:rPr>
              <a:t> р.</a:t>
            </a:r>
            <a:endParaRPr lang="ru-RU" sz="2000" b="1" dirty="0">
              <a:solidFill>
                <a:srgbClr val="56C8F8"/>
              </a:solidFill>
              <a:latin typeface="Calibri" panose="020F0502020204030204" pitchFamily="34" charset="0"/>
              <a:ea typeface="Trebuchet MS" charset="0"/>
              <a:cs typeface="Trebuchet MS" charset="0"/>
            </a:endParaRPr>
          </a:p>
        </p:txBody>
      </p:sp>
      <p:sp>
        <p:nvSpPr>
          <p:cNvPr id="8" name="Прямоугольник 7"/>
          <p:cNvSpPr/>
          <p:nvPr/>
        </p:nvSpPr>
        <p:spPr>
          <a:xfrm>
            <a:off x="7485427" y="2492896"/>
            <a:ext cx="1277914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is-IS" sz="2000" dirty="0" smtClean="0">
                <a:latin typeface="Calibri" panose="020F0502020204030204" pitchFamily="34" charset="0"/>
                <a:ea typeface="Trebuchet MS" charset="0"/>
                <a:cs typeface="Trebuchet MS" charset="0"/>
              </a:rPr>
              <a:t>1</a:t>
            </a:r>
            <a:r>
              <a:rPr lang="ru-RU" sz="2000" dirty="0" smtClean="0">
                <a:latin typeface="Calibri" panose="020F0502020204030204" pitchFamily="34" charset="0"/>
                <a:ea typeface="Trebuchet MS" charset="0"/>
                <a:cs typeface="Trebuchet MS" charset="0"/>
              </a:rPr>
              <a:t>3</a:t>
            </a:r>
            <a:r>
              <a:rPr lang="is-IS" sz="2000" dirty="0" smtClean="0">
                <a:latin typeface="Calibri" panose="020F0502020204030204" pitchFamily="34" charset="0"/>
                <a:ea typeface="Trebuchet MS" charset="0"/>
                <a:cs typeface="Trebuchet MS" charset="0"/>
              </a:rPr>
              <a:t>9</a:t>
            </a:r>
            <a:r>
              <a:rPr lang="ru-RU" sz="2000" dirty="0" smtClean="0">
                <a:latin typeface="Calibri" panose="020F0502020204030204" pitchFamily="34" charset="0"/>
                <a:ea typeface="Trebuchet MS" charset="0"/>
                <a:cs typeface="Trebuchet MS" charset="0"/>
              </a:rPr>
              <a:t> </a:t>
            </a:r>
            <a:r>
              <a:rPr lang="is-IS" sz="2000" dirty="0" smtClean="0">
                <a:latin typeface="Calibri" panose="020F0502020204030204" pitchFamily="34" charset="0"/>
                <a:ea typeface="Trebuchet MS" charset="0"/>
                <a:cs typeface="Trebuchet MS" charset="0"/>
              </a:rPr>
              <a:t>000</a:t>
            </a:r>
            <a:r>
              <a:rPr lang="ru-RU" sz="2000" dirty="0" smtClean="0">
                <a:latin typeface="Calibri" panose="020F0502020204030204" pitchFamily="34" charset="0"/>
                <a:ea typeface="Trebuchet MS" charset="0"/>
                <a:cs typeface="Trebuchet MS" charset="0"/>
              </a:rPr>
              <a:t> р.</a:t>
            </a:r>
            <a:endParaRPr lang="ru-RU" sz="2000" dirty="0">
              <a:latin typeface="Calibri" panose="020F0502020204030204" pitchFamily="34" charset="0"/>
              <a:ea typeface="Trebuchet MS" charset="0"/>
              <a:cs typeface="Trebuchet MS" charset="0"/>
            </a:endParaRPr>
          </a:p>
        </p:txBody>
      </p:sp>
      <p:sp>
        <p:nvSpPr>
          <p:cNvPr id="9" name="Прямоугольник 8"/>
          <p:cNvSpPr/>
          <p:nvPr/>
        </p:nvSpPr>
        <p:spPr>
          <a:xfrm>
            <a:off x="7506344" y="3193231"/>
            <a:ext cx="1277914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is-IS" sz="2000" dirty="0" smtClean="0">
                <a:latin typeface="Calibri" panose="020F0502020204030204" pitchFamily="34" charset="0"/>
                <a:ea typeface="Trebuchet MS" charset="0"/>
                <a:cs typeface="Trebuchet MS" charset="0"/>
              </a:rPr>
              <a:t>199</a:t>
            </a:r>
            <a:r>
              <a:rPr lang="ru-RU" sz="2000" dirty="0" smtClean="0">
                <a:latin typeface="Calibri" panose="020F0502020204030204" pitchFamily="34" charset="0"/>
                <a:ea typeface="Trebuchet MS" charset="0"/>
                <a:cs typeface="Trebuchet MS" charset="0"/>
              </a:rPr>
              <a:t> </a:t>
            </a:r>
            <a:r>
              <a:rPr lang="is-IS" sz="2000" dirty="0" smtClean="0">
                <a:latin typeface="Calibri" panose="020F0502020204030204" pitchFamily="34" charset="0"/>
                <a:ea typeface="Trebuchet MS" charset="0"/>
                <a:cs typeface="Trebuchet MS" charset="0"/>
              </a:rPr>
              <a:t>000</a:t>
            </a:r>
            <a:r>
              <a:rPr lang="ru-RU" sz="2000" dirty="0" smtClean="0">
                <a:latin typeface="Calibri" panose="020F0502020204030204" pitchFamily="34" charset="0"/>
                <a:ea typeface="Trebuchet MS" charset="0"/>
                <a:cs typeface="Trebuchet MS" charset="0"/>
              </a:rPr>
              <a:t> р.</a:t>
            </a:r>
            <a:endParaRPr lang="ru-RU" sz="2000" dirty="0">
              <a:latin typeface="Calibri" panose="020F0502020204030204" pitchFamily="34" charset="0"/>
              <a:ea typeface="Trebuchet MS" charset="0"/>
              <a:cs typeface="Trebuchet MS" charset="0"/>
            </a:endParaRPr>
          </a:p>
        </p:txBody>
      </p:sp>
      <p:sp>
        <p:nvSpPr>
          <p:cNvPr id="10" name="Прямоугольник 9"/>
          <p:cNvSpPr/>
          <p:nvPr/>
        </p:nvSpPr>
        <p:spPr>
          <a:xfrm>
            <a:off x="7485427" y="3913311"/>
            <a:ext cx="1277914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is-IS" sz="2000" dirty="0" smtClean="0">
                <a:latin typeface="Calibri" panose="020F0502020204030204" pitchFamily="34" charset="0"/>
                <a:ea typeface="Trebuchet MS" charset="0"/>
                <a:cs typeface="Trebuchet MS" charset="0"/>
              </a:rPr>
              <a:t>299</a:t>
            </a:r>
            <a:r>
              <a:rPr lang="ru-RU" sz="2000" dirty="0" smtClean="0">
                <a:latin typeface="Calibri" panose="020F0502020204030204" pitchFamily="34" charset="0"/>
                <a:ea typeface="Trebuchet MS" charset="0"/>
                <a:cs typeface="Trebuchet MS" charset="0"/>
              </a:rPr>
              <a:t> </a:t>
            </a:r>
            <a:r>
              <a:rPr lang="is-IS" sz="2000" dirty="0" smtClean="0">
                <a:latin typeface="Calibri" panose="020F0502020204030204" pitchFamily="34" charset="0"/>
                <a:ea typeface="Trebuchet MS" charset="0"/>
                <a:cs typeface="Trebuchet MS" charset="0"/>
              </a:rPr>
              <a:t>000</a:t>
            </a:r>
            <a:r>
              <a:rPr lang="ru-RU" sz="2000" dirty="0" smtClean="0">
                <a:latin typeface="Calibri" panose="020F0502020204030204" pitchFamily="34" charset="0"/>
                <a:ea typeface="Trebuchet MS" charset="0"/>
                <a:cs typeface="Trebuchet MS" charset="0"/>
              </a:rPr>
              <a:t> р.</a:t>
            </a:r>
            <a:endParaRPr lang="ru-RU" sz="2000" dirty="0">
              <a:latin typeface="Calibri" panose="020F0502020204030204" pitchFamily="34" charset="0"/>
              <a:ea typeface="Trebuchet MS" charset="0"/>
              <a:cs typeface="Trebuchet MS" charset="0"/>
            </a:endParaRPr>
          </a:p>
        </p:txBody>
      </p:sp>
      <p:sp>
        <p:nvSpPr>
          <p:cNvPr id="11" name="Прямоугольник 10"/>
          <p:cNvSpPr/>
          <p:nvPr/>
        </p:nvSpPr>
        <p:spPr>
          <a:xfrm>
            <a:off x="7492980" y="4633391"/>
            <a:ext cx="1277914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is-IS" sz="2000" dirty="0" smtClean="0">
                <a:latin typeface="Calibri" panose="020F0502020204030204" pitchFamily="34" charset="0"/>
                <a:ea typeface="Trebuchet MS" charset="0"/>
                <a:cs typeface="Trebuchet MS" charset="0"/>
              </a:rPr>
              <a:t>399</a:t>
            </a:r>
            <a:r>
              <a:rPr lang="ru-RU" sz="2000" dirty="0" smtClean="0">
                <a:latin typeface="Calibri" panose="020F0502020204030204" pitchFamily="34" charset="0"/>
                <a:ea typeface="Trebuchet MS" charset="0"/>
                <a:cs typeface="Trebuchet MS" charset="0"/>
              </a:rPr>
              <a:t> </a:t>
            </a:r>
            <a:r>
              <a:rPr lang="is-IS" sz="2000" dirty="0" smtClean="0">
                <a:latin typeface="Calibri" panose="020F0502020204030204" pitchFamily="34" charset="0"/>
                <a:ea typeface="Trebuchet MS" charset="0"/>
                <a:cs typeface="Trebuchet MS" charset="0"/>
              </a:rPr>
              <a:t>000</a:t>
            </a:r>
            <a:r>
              <a:rPr lang="ru-RU" sz="2000" dirty="0" smtClean="0">
                <a:latin typeface="Calibri" panose="020F0502020204030204" pitchFamily="34" charset="0"/>
                <a:ea typeface="Trebuchet MS" charset="0"/>
                <a:cs typeface="Trebuchet MS" charset="0"/>
              </a:rPr>
              <a:t> р.</a:t>
            </a:r>
            <a:endParaRPr lang="ru-RU" sz="2000" dirty="0">
              <a:latin typeface="Calibri" panose="020F0502020204030204" pitchFamily="34" charset="0"/>
              <a:ea typeface="Trebuchet MS" charset="0"/>
              <a:cs typeface="Trebuchet MS" charset="0"/>
            </a:endParaRPr>
          </a:p>
        </p:txBody>
      </p:sp>
      <p:sp>
        <p:nvSpPr>
          <p:cNvPr id="12" name="Прямоугольник 11"/>
          <p:cNvSpPr/>
          <p:nvPr/>
        </p:nvSpPr>
        <p:spPr>
          <a:xfrm>
            <a:off x="7452320" y="5339952"/>
            <a:ext cx="1277914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is-IS" sz="2000" dirty="0" smtClean="0">
                <a:latin typeface="Calibri" panose="020F0502020204030204" pitchFamily="34" charset="0"/>
                <a:ea typeface="Trebuchet MS" charset="0"/>
                <a:cs typeface="Trebuchet MS" charset="0"/>
              </a:rPr>
              <a:t>699</a:t>
            </a:r>
            <a:r>
              <a:rPr lang="ru-RU" sz="2000" dirty="0" smtClean="0">
                <a:latin typeface="Calibri" panose="020F0502020204030204" pitchFamily="34" charset="0"/>
                <a:ea typeface="Trebuchet MS" charset="0"/>
                <a:cs typeface="Trebuchet MS" charset="0"/>
              </a:rPr>
              <a:t> </a:t>
            </a:r>
            <a:r>
              <a:rPr lang="is-IS" sz="2000" dirty="0" smtClean="0">
                <a:latin typeface="Calibri" panose="020F0502020204030204" pitchFamily="34" charset="0"/>
                <a:ea typeface="Trebuchet MS" charset="0"/>
                <a:cs typeface="Trebuchet MS" charset="0"/>
              </a:rPr>
              <a:t>000</a:t>
            </a:r>
            <a:r>
              <a:rPr lang="ru-RU" sz="2000" dirty="0" smtClean="0">
                <a:latin typeface="Calibri" panose="020F0502020204030204" pitchFamily="34" charset="0"/>
                <a:ea typeface="Trebuchet MS" charset="0"/>
                <a:cs typeface="Trebuchet MS" charset="0"/>
              </a:rPr>
              <a:t> р.</a:t>
            </a:r>
            <a:endParaRPr lang="ru-RU" sz="2000" dirty="0">
              <a:latin typeface="Calibri" panose="020F0502020204030204" pitchFamily="34" charset="0"/>
              <a:ea typeface="Trebuchet MS" charset="0"/>
              <a:cs typeface="Trebuchet MS" charset="0"/>
            </a:endParaRPr>
          </a:p>
        </p:txBody>
      </p:sp>
      <p:sp>
        <p:nvSpPr>
          <p:cNvPr id="13" name="Прямоугольник 12"/>
          <p:cNvSpPr/>
          <p:nvPr/>
        </p:nvSpPr>
        <p:spPr>
          <a:xfrm flipV="1">
            <a:off x="2339753" y="1846804"/>
            <a:ext cx="276510" cy="307912"/>
          </a:xfrm>
          <a:prstGeom prst="rect">
            <a:avLst/>
          </a:prstGeom>
          <a:solidFill>
            <a:srgbClr val="27BFF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>
              <a:latin typeface="Calibri" panose="020F0502020204030204" pitchFamily="34" charset="0"/>
            </a:endParaRPr>
          </a:p>
        </p:txBody>
      </p:sp>
      <p:sp>
        <p:nvSpPr>
          <p:cNvPr id="14" name="Прямоугольник 13"/>
          <p:cNvSpPr/>
          <p:nvPr/>
        </p:nvSpPr>
        <p:spPr>
          <a:xfrm flipV="1">
            <a:off x="2339754" y="2545610"/>
            <a:ext cx="660270" cy="322111"/>
          </a:xfrm>
          <a:prstGeom prst="rect">
            <a:avLst/>
          </a:prstGeom>
          <a:solidFill>
            <a:srgbClr val="27BFF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>
              <a:latin typeface="Calibri" panose="020F0502020204030204" pitchFamily="34" charset="0"/>
            </a:endParaRPr>
          </a:p>
        </p:txBody>
      </p:sp>
      <p:sp>
        <p:nvSpPr>
          <p:cNvPr id="15" name="Прямоугольник 14"/>
          <p:cNvSpPr/>
          <p:nvPr/>
        </p:nvSpPr>
        <p:spPr>
          <a:xfrm flipV="1">
            <a:off x="2339752" y="3284257"/>
            <a:ext cx="1155961" cy="296468"/>
          </a:xfrm>
          <a:prstGeom prst="rect">
            <a:avLst/>
          </a:prstGeom>
          <a:solidFill>
            <a:srgbClr val="27BFF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>
              <a:latin typeface="Calibri" panose="020F0502020204030204" pitchFamily="34" charset="0"/>
            </a:endParaRPr>
          </a:p>
        </p:txBody>
      </p:sp>
      <p:sp>
        <p:nvSpPr>
          <p:cNvPr id="16" name="Прямоугольник 15"/>
          <p:cNvSpPr/>
          <p:nvPr/>
        </p:nvSpPr>
        <p:spPr>
          <a:xfrm flipV="1">
            <a:off x="2339753" y="3971617"/>
            <a:ext cx="1563705" cy="322112"/>
          </a:xfrm>
          <a:prstGeom prst="rect">
            <a:avLst/>
          </a:prstGeom>
          <a:solidFill>
            <a:srgbClr val="27BFF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>
              <a:latin typeface="Calibri" panose="020F0502020204030204" pitchFamily="34" charset="0"/>
            </a:endParaRPr>
          </a:p>
        </p:txBody>
      </p:sp>
      <p:sp>
        <p:nvSpPr>
          <p:cNvPr id="18" name="Прямоугольник 17"/>
          <p:cNvSpPr/>
          <p:nvPr/>
        </p:nvSpPr>
        <p:spPr>
          <a:xfrm flipV="1">
            <a:off x="2339753" y="4710887"/>
            <a:ext cx="2059395" cy="295845"/>
          </a:xfrm>
          <a:prstGeom prst="rect">
            <a:avLst/>
          </a:prstGeom>
          <a:solidFill>
            <a:srgbClr val="27BFF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>
              <a:latin typeface="Calibri" panose="020F0502020204030204" pitchFamily="34" charset="0"/>
            </a:endParaRPr>
          </a:p>
        </p:txBody>
      </p:sp>
      <p:sp>
        <p:nvSpPr>
          <p:cNvPr id="19" name="Прямоугольник 18"/>
          <p:cNvSpPr/>
          <p:nvPr/>
        </p:nvSpPr>
        <p:spPr>
          <a:xfrm flipV="1">
            <a:off x="2339752" y="5424205"/>
            <a:ext cx="3199487" cy="295532"/>
          </a:xfrm>
          <a:prstGeom prst="rect">
            <a:avLst/>
          </a:prstGeom>
          <a:solidFill>
            <a:srgbClr val="27BFF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>
              <a:latin typeface="Calibri" panose="020F0502020204030204" pitchFamily="34" charset="0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3130066" y="2564904"/>
            <a:ext cx="136992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US" sz="1400" dirty="0" smtClean="0">
                <a:latin typeface="Calibri" panose="020F0502020204030204" pitchFamily="34" charset="0"/>
                <a:ea typeface="Trebuchet MS" charset="0"/>
                <a:cs typeface="Trebuchet MS" charset="0"/>
              </a:rPr>
              <a:t>50</a:t>
            </a:r>
            <a:r>
              <a:rPr lang="ru-RU" sz="1400" dirty="0" smtClean="0">
                <a:latin typeface="Calibri" panose="020F0502020204030204" pitchFamily="34" charset="0"/>
                <a:ea typeface="Trebuchet MS" charset="0"/>
                <a:cs typeface="Trebuchet MS" charset="0"/>
              </a:rPr>
              <a:t> сотрудников</a:t>
            </a:r>
            <a:endParaRPr lang="ru-RU" sz="1400" dirty="0">
              <a:latin typeface="Calibri" panose="020F0502020204030204" pitchFamily="34" charset="0"/>
              <a:ea typeface="Trebuchet MS" charset="0"/>
              <a:cs typeface="Trebuchet MS" charset="0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2698018" y="1844824"/>
            <a:ext cx="136992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US" sz="1400" dirty="0" smtClean="0">
                <a:latin typeface="Calibri" panose="020F0502020204030204" pitchFamily="34" charset="0"/>
                <a:ea typeface="Trebuchet MS" charset="0"/>
                <a:cs typeface="Trebuchet MS" charset="0"/>
              </a:rPr>
              <a:t>12 </a:t>
            </a:r>
            <a:r>
              <a:rPr lang="ru-RU" sz="1400" dirty="0" smtClean="0">
                <a:latin typeface="Calibri" panose="020F0502020204030204" pitchFamily="34" charset="0"/>
                <a:ea typeface="Trebuchet MS" charset="0"/>
                <a:cs typeface="Trebuchet MS" charset="0"/>
              </a:rPr>
              <a:t>сотрудников</a:t>
            </a:r>
            <a:endParaRPr lang="ru-RU" sz="1400" dirty="0">
              <a:latin typeface="Calibri" panose="020F0502020204030204" pitchFamily="34" charset="0"/>
              <a:ea typeface="Trebuchet MS" charset="0"/>
              <a:cs typeface="Trebuchet MS" charset="0"/>
            </a:endParaRPr>
          </a:p>
        </p:txBody>
      </p:sp>
      <p:sp>
        <p:nvSpPr>
          <p:cNvPr id="22" name="TextBox 21"/>
          <p:cNvSpPr txBox="1"/>
          <p:nvPr/>
        </p:nvSpPr>
        <p:spPr>
          <a:xfrm>
            <a:off x="3614759" y="3265239"/>
            <a:ext cx="146129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US" sz="1400" dirty="0" smtClean="0">
                <a:latin typeface="Calibri" panose="020F0502020204030204" pitchFamily="34" charset="0"/>
                <a:ea typeface="Trebuchet MS" charset="0"/>
                <a:cs typeface="Trebuchet MS" charset="0"/>
              </a:rPr>
              <a:t>100</a:t>
            </a:r>
            <a:r>
              <a:rPr lang="ru-RU" sz="1400" dirty="0">
                <a:latin typeface="Calibri" panose="020F0502020204030204" pitchFamily="34" charset="0"/>
                <a:ea typeface="Trebuchet MS" charset="0"/>
                <a:cs typeface="Trebuchet MS" charset="0"/>
              </a:rPr>
              <a:t> сотрудников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4046807" y="3985319"/>
            <a:ext cx="146129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US" sz="1400" dirty="0" smtClean="0">
                <a:latin typeface="Calibri" panose="020F0502020204030204" pitchFamily="34" charset="0"/>
                <a:ea typeface="Trebuchet MS" charset="0"/>
                <a:cs typeface="Trebuchet MS" charset="0"/>
              </a:rPr>
              <a:t>250</a:t>
            </a:r>
            <a:r>
              <a:rPr lang="ru-RU" sz="1400" dirty="0">
                <a:latin typeface="Calibri" panose="020F0502020204030204" pitchFamily="34" charset="0"/>
                <a:ea typeface="Trebuchet MS" charset="0"/>
                <a:cs typeface="Trebuchet MS" charset="0"/>
              </a:rPr>
              <a:t> сотрудников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4478855" y="4705399"/>
            <a:ext cx="146129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US" sz="1400" dirty="0" smtClean="0">
                <a:latin typeface="Calibri" panose="020F0502020204030204" pitchFamily="34" charset="0"/>
                <a:ea typeface="Trebuchet MS" charset="0"/>
                <a:cs typeface="Trebuchet MS" charset="0"/>
              </a:rPr>
              <a:t>500</a:t>
            </a:r>
            <a:r>
              <a:rPr lang="ru-RU" sz="1400" dirty="0">
                <a:latin typeface="Calibri" panose="020F0502020204030204" pitchFamily="34" charset="0"/>
                <a:ea typeface="Trebuchet MS" charset="0"/>
                <a:cs typeface="Trebuchet MS" charset="0"/>
              </a:rPr>
              <a:t> сотрудников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5611620" y="5425479"/>
            <a:ext cx="155266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ru-RU" sz="1400" dirty="0" smtClean="0">
                <a:latin typeface="Calibri" panose="020F0502020204030204" pitchFamily="34" charset="0"/>
                <a:ea typeface="Trebuchet MS" charset="0"/>
                <a:cs typeface="Trebuchet MS" charset="0"/>
              </a:rPr>
              <a:t>1000</a:t>
            </a:r>
            <a:r>
              <a:rPr lang="ru-RU" sz="1400" dirty="0">
                <a:latin typeface="Calibri" panose="020F0502020204030204" pitchFamily="34" charset="0"/>
                <a:ea typeface="Trebuchet MS" charset="0"/>
                <a:cs typeface="Trebuchet MS" charset="0"/>
              </a:rPr>
              <a:t> сотрудников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323528" y="2348880"/>
            <a:ext cx="187003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dirty="0" smtClean="0">
                <a:latin typeface="Calibri" panose="020F0502020204030204" pitchFamily="34" charset="0"/>
                <a:ea typeface="Trebuchet MS" charset="0"/>
                <a:cs typeface="Trebuchet MS" charset="0"/>
              </a:rPr>
              <a:t>Корпоративный портал</a:t>
            </a:r>
            <a:r>
              <a:rPr lang="en-US" dirty="0" smtClean="0">
                <a:latin typeface="Calibri" panose="020F0502020204030204" pitchFamily="34" charset="0"/>
                <a:ea typeface="Trebuchet MS" charset="0"/>
                <a:cs typeface="Trebuchet MS" charset="0"/>
              </a:rPr>
              <a:t> 50</a:t>
            </a:r>
            <a:endParaRPr lang="ru-RU" dirty="0">
              <a:latin typeface="Calibri" panose="020F0502020204030204" pitchFamily="34" charset="0"/>
              <a:ea typeface="Trebuchet MS" charset="0"/>
              <a:cs typeface="Trebuchet MS" charset="0"/>
            </a:endParaRPr>
          </a:p>
        </p:txBody>
      </p:sp>
      <p:sp>
        <p:nvSpPr>
          <p:cNvPr id="28" name="TextBox 27"/>
          <p:cNvSpPr txBox="1"/>
          <p:nvPr/>
        </p:nvSpPr>
        <p:spPr>
          <a:xfrm>
            <a:off x="323528" y="1772816"/>
            <a:ext cx="17055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>
                <a:latin typeface="Calibri" panose="020F0502020204030204" pitchFamily="34" charset="0"/>
                <a:ea typeface="Trebuchet MS" charset="0"/>
                <a:cs typeface="Trebuchet MS" charset="0"/>
              </a:rPr>
              <a:t>Битрикс24.</a:t>
            </a:r>
            <a:r>
              <a:rPr lang="en-US" dirty="0" smtClean="0">
                <a:latin typeface="Calibri" panose="020F0502020204030204" pitchFamily="34" charset="0"/>
                <a:ea typeface="Trebuchet MS" charset="0"/>
                <a:cs typeface="Trebuchet MS" charset="0"/>
              </a:rPr>
              <a:t>CRM</a:t>
            </a:r>
            <a:endParaRPr lang="ru-RU" dirty="0">
              <a:latin typeface="Calibri" panose="020F0502020204030204" pitchFamily="34" charset="0"/>
              <a:ea typeface="Trebuchet MS" charset="0"/>
              <a:cs typeface="Trebuchet MS" charset="0"/>
            </a:endParaRPr>
          </a:p>
        </p:txBody>
      </p:sp>
      <p:sp>
        <p:nvSpPr>
          <p:cNvPr id="29" name="TextBox 28"/>
          <p:cNvSpPr txBox="1"/>
          <p:nvPr/>
        </p:nvSpPr>
        <p:spPr>
          <a:xfrm>
            <a:off x="323528" y="3068960"/>
            <a:ext cx="187003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dirty="0" smtClean="0">
                <a:latin typeface="Calibri" panose="020F0502020204030204" pitchFamily="34" charset="0"/>
                <a:ea typeface="Trebuchet MS" charset="0"/>
                <a:cs typeface="Trebuchet MS" charset="0"/>
              </a:rPr>
              <a:t>Корпоративный портал</a:t>
            </a:r>
            <a:r>
              <a:rPr lang="en-US" dirty="0" smtClean="0">
                <a:latin typeface="Calibri" panose="020F0502020204030204" pitchFamily="34" charset="0"/>
                <a:ea typeface="Trebuchet MS" charset="0"/>
                <a:cs typeface="Trebuchet MS" charset="0"/>
              </a:rPr>
              <a:t> 100</a:t>
            </a:r>
            <a:endParaRPr lang="ru-RU" dirty="0">
              <a:latin typeface="Calibri" panose="020F0502020204030204" pitchFamily="34" charset="0"/>
              <a:ea typeface="Trebuchet MS" charset="0"/>
              <a:cs typeface="Trebuchet MS" charset="0"/>
            </a:endParaRPr>
          </a:p>
        </p:txBody>
      </p:sp>
      <p:sp>
        <p:nvSpPr>
          <p:cNvPr id="30" name="TextBox 29"/>
          <p:cNvSpPr txBox="1"/>
          <p:nvPr/>
        </p:nvSpPr>
        <p:spPr>
          <a:xfrm>
            <a:off x="323528" y="3789040"/>
            <a:ext cx="187003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dirty="0" smtClean="0">
                <a:latin typeface="Calibri" panose="020F0502020204030204" pitchFamily="34" charset="0"/>
                <a:ea typeface="Trebuchet MS" charset="0"/>
                <a:cs typeface="Trebuchet MS" charset="0"/>
              </a:rPr>
              <a:t>Корпоративный портал</a:t>
            </a:r>
            <a:r>
              <a:rPr lang="en-US" dirty="0" smtClean="0">
                <a:latin typeface="Calibri" panose="020F0502020204030204" pitchFamily="34" charset="0"/>
                <a:ea typeface="Trebuchet MS" charset="0"/>
                <a:cs typeface="Trebuchet MS" charset="0"/>
              </a:rPr>
              <a:t> 250</a:t>
            </a:r>
            <a:endParaRPr lang="ru-RU" dirty="0">
              <a:latin typeface="Calibri" panose="020F0502020204030204" pitchFamily="34" charset="0"/>
              <a:ea typeface="Trebuchet MS" charset="0"/>
              <a:cs typeface="Trebuchet MS" charset="0"/>
            </a:endParaRPr>
          </a:p>
        </p:txBody>
      </p:sp>
      <p:sp>
        <p:nvSpPr>
          <p:cNvPr id="31" name="TextBox 30"/>
          <p:cNvSpPr txBox="1"/>
          <p:nvPr/>
        </p:nvSpPr>
        <p:spPr>
          <a:xfrm>
            <a:off x="323528" y="4510861"/>
            <a:ext cx="187003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dirty="0" smtClean="0">
                <a:latin typeface="Calibri" panose="020F0502020204030204" pitchFamily="34" charset="0"/>
                <a:ea typeface="Trebuchet MS" charset="0"/>
                <a:cs typeface="Trebuchet MS" charset="0"/>
              </a:rPr>
              <a:t>Корпоративный портал</a:t>
            </a:r>
            <a:r>
              <a:rPr lang="en-US" dirty="0" smtClean="0">
                <a:latin typeface="Calibri" panose="020F0502020204030204" pitchFamily="34" charset="0"/>
                <a:ea typeface="Trebuchet MS" charset="0"/>
                <a:cs typeface="Trebuchet MS" charset="0"/>
              </a:rPr>
              <a:t> 500</a:t>
            </a:r>
            <a:endParaRPr lang="ru-RU" dirty="0">
              <a:latin typeface="Calibri" panose="020F0502020204030204" pitchFamily="34" charset="0"/>
              <a:ea typeface="Trebuchet MS" charset="0"/>
              <a:cs typeface="Trebuchet MS" charset="0"/>
            </a:endParaRPr>
          </a:p>
        </p:txBody>
      </p:sp>
      <p:sp>
        <p:nvSpPr>
          <p:cNvPr id="32" name="TextBox 31"/>
          <p:cNvSpPr txBox="1"/>
          <p:nvPr/>
        </p:nvSpPr>
        <p:spPr>
          <a:xfrm>
            <a:off x="323528" y="5354027"/>
            <a:ext cx="13351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>
                <a:latin typeface="Calibri" panose="020F0502020204030204" pitchFamily="34" charset="0"/>
                <a:ea typeface="Trebuchet MS" charset="0"/>
                <a:cs typeface="Trebuchet MS" charset="0"/>
              </a:rPr>
              <a:t>Энтерпрайз</a:t>
            </a:r>
            <a:endParaRPr lang="ru-RU" dirty="0">
              <a:latin typeface="Calibri" panose="020F0502020204030204" pitchFamily="34" charset="0"/>
              <a:ea typeface="Trebuchet MS" charset="0"/>
              <a:cs typeface="Trebuchet MS" charset="0"/>
            </a:endParaRPr>
          </a:p>
        </p:txBody>
      </p:sp>
      <p:sp>
        <p:nvSpPr>
          <p:cNvPr id="33" name="TextBox 32"/>
          <p:cNvSpPr txBox="1"/>
          <p:nvPr/>
        </p:nvSpPr>
        <p:spPr>
          <a:xfrm>
            <a:off x="0" y="44624"/>
            <a:ext cx="9144000" cy="92333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ru-RU" sz="5400" dirty="0" smtClean="0">
                <a:latin typeface="Calibri" panose="020F0502020204030204" pitchFamily="34" charset="0"/>
                <a:ea typeface="Trebuchet MS" charset="0"/>
                <a:cs typeface="Trebuchet MS" charset="0"/>
              </a:rPr>
              <a:t>Коробочные версии</a:t>
            </a:r>
            <a:endParaRPr lang="ru-RU" sz="5400" dirty="0">
              <a:latin typeface="Calibri" panose="020F0502020204030204" pitchFamily="34" charset="0"/>
              <a:ea typeface="Trebuchet MS" charset="0"/>
              <a:cs typeface="Trebuchet MS" charset="0"/>
            </a:endParaRPr>
          </a:p>
        </p:txBody>
      </p:sp>
      <p:sp>
        <p:nvSpPr>
          <p:cNvPr id="34" name="TextBox 33"/>
          <p:cNvSpPr txBox="1"/>
          <p:nvPr/>
        </p:nvSpPr>
        <p:spPr>
          <a:xfrm>
            <a:off x="3347864" y="908720"/>
            <a:ext cx="254216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2400" dirty="0" smtClean="0">
                <a:latin typeface="Calibri" panose="020F0502020204030204" pitchFamily="34" charset="0"/>
                <a:ea typeface="Trebuchet MS" charset="0"/>
                <a:cs typeface="Trebuchet MS" charset="0"/>
              </a:rPr>
              <a:t>1С-Битрикс24</a:t>
            </a:r>
            <a:endParaRPr lang="ru-RU" sz="2400" dirty="0">
              <a:latin typeface="Calibri" panose="020F0502020204030204" pitchFamily="34" charset="0"/>
              <a:ea typeface="Trebuchet MS" charset="0"/>
              <a:cs typeface="Trebuchet MS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7801446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1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2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5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3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2000"/>
                            </p:stCondLst>
                            <p:childTnLst>
                              <p:par>
                                <p:cTn id="3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4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2500"/>
                            </p:stCondLst>
                            <p:childTnLst>
                              <p:par>
                                <p:cTn id="4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4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3000"/>
                            </p:stCondLst>
                            <p:childTnLst>
                              <p:par>
                                <p:cTn id="5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1" grpId="0"/>
      <p:bldP spid="12" grpId="0"/>
      <p:bldP spid="13" grpId="0" animBg="1"/>
      <p:bldP spid="14" grpId="0" animBg="1"/>
      <p:bldP spid="15" grpId="0" animBg="1"/>
      <p:bldP spid="16" grpId="0" animBg="1"/>
      <p:bldP spid="18" grpId="0" animBg="1"/>
      <p:bldP spid="19" grpId="0" animBg="1"/>
      <p:bldP spid="20" grpId="0"/>
      <p:bldP spid="21" grpId="0"/>
      <p:bldP spid="22" grpId="0"/>
      <p:bldP spid="24" grpId="0"/>
      <p:bldP spid="25" grpId="0"/>
      <p:bldP spid="26" grpId="0"/>
      <p:bldP spid="27" grpId="0"/>
      <p:bldP spid="28" grpId="0"/>
      <p:bldP spid="29" grpId="0"/>
      <p:bldP spid="30" grpId="0"/>
      <p:bldP spid="31" grpId="0"/>
      <p:bldP spid="32" grpId="0"/>
    </p:bldLst>
  </p:timing>
</p:sld>
</file>

<file path=ppt/slides/slide1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Прямоугольник 6"/>
          <p:cNvSpPr/>
          <p:nvPr/>
        </p:nvSpPr>
        <p:spPr>
          <a:xfrm>
            <a:off x="0" y="-99392"/>
            <a:ext cx="9144000" cy="6984776"/>
          </a:xfrm>
          <a:prstGeom prst="rect">
            <a:avLst/>
          </a:prstGeom>
          <a:gradFill flip="none" rotWithShape="1">
            <a:gsLst>
              <a:gs pos="100000">
                <a:srgbClr val="F72272"/>
              </a:gs>
              <a:gs pos="16000">
                <a:srgbClr val="FF3636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8" name="TextBox 7"/>
          <p:cNvSpPr txBox="1"/>
          <p:nvPr/>
        </p:nvSpPr>
        <p:spPr>
          <a:xfrm>
            <a:off x="556986" y="2654773"/>
            <a:ext cx="800100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3200" dirty="0" smtClean="0">
                <a:solidFill>
                  <a:schemeClr val="bg1"/>
                </a:solidFill>
                <a:latin typeface="+mn-lt"/>
              </a:rPr>
              <a:t>СПАСИБО ЗА ВНИМАНИЕ!</a:t>
            </a:r>
          </a:p>
          <a:p>
            <a:pPr algn="ctr"/>
            <a:r>
              <a:rPr lang="ru-RU" sz="3200" dirty="0" smtClean="0">
                <a:solidFill>
                  <a:schemeClr val="bg1"/>
                </a:solidFill>
                <a:latin typeface="+mn-lt"/>
              </a:rPr>
              <a:t>ВОПРОСЫ</a:t>
            </a:r>
            <a:r>
              <a:rPr lang="ru-RU" sz="3200" dirty="0" smtClean="0">
                <a:solidFill>
                  <a:schemeClr val="bg1"/>
                </a:solidFill>
                <a:latin typeface="+mn-lt"/>
              </a:rPr>
              <a:t>?</a:t>
            </a:r>
          </a:p>
          <a:p>
            <a:pPr algn="ctr"/>
            <a:endParaRPr lang="ru-RU" sz="3200" dirty="0" smtClean="0">
              <a:solidFill>
                <a:schemeClr val="bg1"/>
              </a:solidFill>
            </a:endParaRPr>
          </a:p>
          <a:p>
            <a:pPr algn="ctr"/>
            <a:r>
              <a:rPr lang="ru-RU" sz="1600" dirty="0" smtClean="0">
                <a:solidFill>
                  <a:schemeClr val="bg1"/>
                </a:solidFill>
              </a:rPr>
              <a:t>Дмитрий Дубровин</a:t>
            </a:r>
          </a:p>
          <a:p>
            <a:pPr algn="ctr"/>
            <a:r>
              <a:rPr lang="ru-RU" sz="1600" dirty="0" smtClean="0">
                <a:solidFill>
                  <a:schemeClr val="bg1"/>
                </a:solidFill>
              </a:rPr>
              <a:t>Заместитель директора по развитию, ЛПТСИСТЕМС</a:t>
            </a:r>
          </a:p>
          <a:p>
            <a:pPr algn="ctr"/>
            <a:endParaRPr lang="ru-RU" sz="3200" dirty="0" smtClean="0">
              <a:solidFill>
                <a:schemeClr val="bg1"/>
              </a:solidFill>
              <a:latin typeface="+mn-lt"/>
            </a:endParaRPr>
          </a:p>
        </p:txBody>
      </p:sp>
      <p:cxnSp>
        <p:nvCxnSpPr>
          <p:cNvPr id="10" name="Прямая соединительная линия 9"/>
          <p:cNvCxnSpPr/>
          <p:nvPr/>
        </p:nvCxnSpPr>
        <p:spPr>
          <a:xfrm>
            <a:off x="3566886" y="3810000"/>
            <a:ext cx="1981200" cy="0"/>
          </a:xfrm>
          <a:prstGeom prst="line">
            <a:avLst/>
          </a:prstGeom>
          <a:ln w="12700">
            <a:solidFill>
              <a:srgbClr val="FFA18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 descr="C:\Users\filippov\Desktop\logo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78275" y="1219217"/>
            <a:ext cx="1187450" cy="7184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7852829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Стандартная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Тема1">
  <a:themeElements>
    <a:clrScheme name="Стандартная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Стандартная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5400" cap="flat" cmpd="sng" algn="ctr">
          <a:solidFill>
            <a:srgbClr val="FF0000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2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5400" cap="flat" cmpd="sng" algn="ctr">
          <a:solidFill>
            <a:srgbClr val="FF0000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2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4.xml><?xml version="1.0" encoding="utf-8"?>
<a:theme xmlns:a="http://schemas.openxmlformats.org/drawingml/2006/main" name="2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5400" cap="flat" cmpd="sng" algn="ctr">
          <a:solidFill>
            <a:srgbClr val="FF0000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2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5400" cap="flat" cmpd="sng" algn="ctr">
          <a:solidFill>
            <a:srgbClr val="FF0000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2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5.xml><?xml version="1.0" encoding="utf-8"?>
<a:theme xmlns:a="http://schemas.openxmlformats.org/drawingml/2006/main" name="3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5400" cap="flat" cmpd="sng" algn="ctr">
          <a:solidFill>
            <a:srgbClr val="FF0000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2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5400" cap="flat" cmpd="sng" algn="ctr">
          <a:solidFill>
            <a:srgbClr val="FF0000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2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6.xml><?xml version="1.0" encoding="utf-8"?>
<a:theme xmlns:a="http://schemas.openxmlformats.org/drawingml/2006/main" name="4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5400" cap="flat" cmpd="sng" algn="ctr">
          <a:solidFill>
            <a:srgbClr val="FF0000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2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5400" cap="flat" cmpd="sng" algn="ctr">
          <a:solidFill>
            <a:srgbClr val="FF0000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2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7.xml><?xml version="1.0" encoding="utf-8"?>
<a:theme xmlns:a="http://schemas.openxmlformats.org/drawingml/2006/main" name="1_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Стандартная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8.xml><?xml version="1.0" encoding="utf-8"?>
<a:theme xmlns:a="http://schemas.openxmlformats.org/drawingml/2006/main" name="5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5400" cap="flat" cmpd="sng" algn="ctr">
          <a:solidFill>
            <a:srgbClr val="FF0000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2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5400" cap="flat" cmpd="sng" algn="ctr">
          <a:solidFill>
            <a:srgbClr val="FF0000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2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9.xml><?xml version="1.0" encoding="utf-8"?>
<a:theme xmlns:a="http://schemas.openxmlformats.org/drawingml/2006/main" name="6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5400" cap="flat" cmpd="sng" algn="ctr">
          <a:solidFill>
            <a:srgbClr val="FF0000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2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5400" cap="flat" cmpd="sng" algn="ctr">
          <a:solidFill>
            <a:srgbClr val="FF0000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2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10.xml><?xml version="1.0" encoding="utf-8"?>
<a:theme xmlns:a="http://schemas.openxmlformats.org/drawingml/2006/main" name="7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5400" cap="flat" cmpd="sng" algn="ctr">
          <a:solidFill>
            <a:srgbClr val="FF0000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2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5400" cap="flat" cmpd="sng" algn="ctr">
          <a:solidFill>
            <a:srgbClr val="FF0000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2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11.xml><?xml version="1.0" encoding="utf-8"?>
<a:theme xmlns:a="http://schemas.openxmlformats.org/drawingml/2006/main" name="8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5400" cap="flat" cmpd="sng" algn="ctr">
          <a:solidFill>
            <a:srgbClr val="FF0000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2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5400" cap="flat" cmpd="sng" algn="ctr">
          <a:solidFill>
            <a:srgbClr val="FF0000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2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12.xml><?xml version="1.0" encoding="utf-8"?>
<a:theme xmlns:a="http://schemas.openxmlformats.org/drawingml/2006/main" name="9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5400" cap="flat" cmpd="sng" algn="ctr">
          <a:solidFill>
            <a:srgbClr val="FF0000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2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5400" cap="flat" cmpd="sng" algn="ctr">
          <a:solidFill>
            <a:srgbClr val="FF0000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2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13.xml><?xml version="1.0" encoding="utf-8"?>
<a:theme xmlns:a="http://schemas.openxmlformats.org/drawingml/2006/main" name="10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5400" cap="flat" cmpd="sng" algn="ctr">
          <a:solidFill>
            <a:srgbClr val="FF0000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2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5400" cap="flat" cmpd="sng" algn="ctr">
          <a:solidFill>
            <a:srgbClr val="FF0000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2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14.xml><?xml version="1.0" encoding="utf-8"?>
<a:theme xmlns:a="http://schemas.openxmlformats.org/drawingml/2006/main" name="11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5400" cap="flat" cmpd="sng" algn="ctr">
          <a:solidFill>
            <a:srgbClr val="FF0000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2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5400" cap="flat" cmpd="sng" algn="ctr">
          <a:solidFill>
            <a:srgbClr val="FF0000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2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15.xml><?xml version="1.0" encoding="utf-8"?>
<a:theme xmlns:a="http://schemas.openxmlformats.org/drawingml/2006/main" name="12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5400" cap="flat" cmpd="sng" algn="ctr">
          <a:solidFill>
            <a:srgbClr val="FF0000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2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5400" cap="flat" cmpd="sng" algn="ctr">
          <a:solidFill>
            <a:srgbClr val="FF0000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2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16.xml><?xml version="1.0" encoding="utf-8"?>
<a:theme xmlns:a="http://schemas.openxmlformats.org/drawingml/2006/main" name="2_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Стандартная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7.xml><?xml version="1.0" encoding="utf-8"?>
<a:theme xmlns:a="http://schemas.openxmlformats.org/drawingml/2006/main" name="3_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Стандартная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8.xml><?xml version="1.0" encoding="utf-8"?>
<a:theme xmlns:a="http://schemas.openxmlformats.org/drawingml/2006/main" name="13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5400" cap="flat" cmpd="sng" algn="ctr">
          <a:solidFill>
            <a:srgbClr val="FF0000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2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5400" cap="flat" cmpd="sng" algn="ctr">
          <a:solidFill>
            <a:srgbClr val="FF0000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2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19.xml><?xml version="1.0" encoding="utf-8"?>
<a:theme xmlns:a="http://schemas.openxmlformats.org/drawingml/2006/main" name="14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5400" cap="flat" cmpd="sng" algn="ctr">
          <a:solidFill>
            <a:srgbClr val="FF0000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2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5400" cap="flat" cmpd="sng" algn="ctr">
          <a:solidFill>
            <a:srgbClr val="FF0000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2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0.xml><?xml version="1.0" encoding="utf-8"?>
<a:theme xmlns:a="http://schemas.openxmlformats.org/drawingml/2006/main" name="15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5400" cap="flat" cmpd="sng" algn="ctr">
          <a:solidFill>
            <a:srgbClr val="FF0000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2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5400" cap="flat" cmpd="sng" algn="ctr">
          <a:solidFill>
            <a:srgbClr val="FF0000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2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1.xml><?xml version="1.0" encoding="utf-8"?>
<a:theme xmlns:a="http://schemas.openxmlformats.org/drawingml/2006/main" name="16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5400" cap="flat" cmpd="sng" algn="ctr">
          <a:solidFill>
            <a:srgbClr val="FF0000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2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5400" cap="flat" cmpd="sng" algn="ctr">
          <a:solidFill>
            <a:srgbClr val="FF0000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2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2.xml><?xml version="1.0" encoding="utf-8"?>
<a:theme xmlns:a="http://schemas.openxmlformats.org/drawingml/2006/main" name="17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5400" cap="flat" cmpd="sng" algn="ctr">
          <a:solidFill>
            <a:srgbClr val="FF0000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2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5400" cap="flat" cmpd="sng" algn="ctr">
          <a:solidFill>
            <a:srgbClr val="FF0000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2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3.xml><?xml version="1.0" encoding="utf-8"?>
<a:theme xmlns:a="http://schemas.openxmlformats.org/drawingml/2006/main" name="18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5400" cap="flat" cmpd="sng" algn="ctr">
          <a:solidFill>
            <a:srgbClr val="FF0000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2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5400" cap="flat" cmpd="sng" algn="ctr">
          <a:solidFill>
            <a:srgbClr val="FF0000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2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4.xml><?xml version="1.0" encoding="utf-8"?>
<a:theme xmlns:a="http://schemas.openxmlformats.org/drawingml/2006/main" name="4_Тема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25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Стандартная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2673</TotalTime>
  <Words>4108</Words>
  <Application>Microsoft Office PowerPoint</Application>
  <PresentationFormat>Экран (4:3)</PresentationFormat>
  <Paragraphs>864</Paragraphs>
  <Slides>126</Slides>
  <Notes>47</Notes>
  <HiddenSlides>0</HiddenSlides>
  <MMClips>0</MMClips>
  <ScaleCrop>false</ScaleCrop>
  <HeadingPairs>
    <vt:vector size="4" baseType="variant">
      <vt:variant>
        <vt:lpstr>Тема</vt:lpstr>
      </vt:variant>
      <vt:variant>
        <vt:i4>24</vt:i4>
      </vt:variant>
      <vt:variant>
        <vt:lpstr>Заголовки слайдов</vt:lpstr>
      </vt:variant>
      <vt:variant>
        <vt:i4>126</vt:i4>
      </vt:variant>
    </vt:vector>
  </HeadingPairs>
  <TitlesOfParts>
    <vt:vector size="150" baseType="lpstr">
      <vt:lpstr>Тема Office</vt:lpstr>
      <vt:lpstr>Тема1</vt:lpstr>
      <vt:lpstr>Default Design</vt:lpstr>
      <vt:lpstr>2_Default Design</vt:lpstr>
      <vt:lpstr>3_Default Design</vt:lpstr>
      <vt:lpstr>4_Default Design</vt:lpstr>
      <vt:lpstr>1_Тема Office</vt:lpstr>
      <vt:lpstr>5_Default Design</vt:lpstr>
      <vt:lpstr>6_Default Design</vt:lpstr>
      <vt:lpstr>7_Default Design</vt:lpstr>
      <vt:lpstr>8_Default Design</vt:lpstr>
      <vt:lpstr>9_Default Design</vt:lpstr>
      <vt:lpstr>10_Default Design</vt:lpstr>
      <vt:lpstr>11_Default Design</vt:lpstr>
      <vt:lpstr>12_Default Design</vt:lpstr>
      <vt:lpstr>2_Тема Office</vt:lpstr>
      <vt:lpstr>3_Тема Office</vt:lpstr>
      <vt:lpstr>13_Default Design</vt:lpstr>
      <vt:lpstr>14_Default Design</vt:lpstr>
      <vt:lpstr>15_Default Design</vt:lpstr>
      <vt:lpstr>16_Default Design</vt:lpstr>
      <vt:lpstr>17_Default Design</vt:lpstr>
      <vt:lpstr>18_Default Design</vt:lpstr>
      <vt:lpstr>4_Тема Office</vt:lpstr>
      <vt:lpstr>Слайд 1</vt:lpstr>
      <vt:lpstr>Слайд 2</vt:lpstr>
      <vt:lpstr>Слайд 3</vt:lpstr>
      <vt:lpstr>Слайд 4</vt:lpstr>
      <vt:lpstr>Слайд 5</vt:lpstr>
      <vt:lpstr>Слайд 6</vt:lpstr>
      <vt:lpstr>Слайд 7</vt:lpstr>
      <vt:lpstr>Слайд 8</vt:lpstr>
      <vt:lpstr>Слайд 9</vt:lpstr>
      <vt:lpstr>Слайд 10</vt:lpstr>
      <vt:lpstr>Слайд 11</vt:lpstr>
      <vt:lpstr>Слайд 12</vt:lpstr>
      <vt:lpstr>Слайд 13</vt:lpstr>
      <vt:lpstr>Слайд 14</vt:lpstr>
      <vt:lpstr>Слайд 15</vt:lpstr>
      <vt:lpstr>Слайд 16</vt:lpstr>
      <vt:lpstr>Слайд 17</vt:lpstr>
      <vt:lpstr>Слайд 18</vt:lpstr>
      <vt:lpstr>Слайд 19</vt:lpstr>
      <vt:lpstr>Слайд 20</vt:lpstr>
      <vt:lpstr>Слайд 21</vt:lpstr>
      <vt:lpstr>Слайд 22</vt:lpstr>
      <vt:lpstr>Слайд 23</vt:lpstr>
      <vt:lpstr>Слайд 24</vt:lpstr>
      <vt:lpstr>Слайд 25</vt:lpstr>
      <vt:lpstr>Слайд 26</vt:lpstr>
      <vt:lpstr>Слайд 27</vt:lpstr>
      <vt:lpstr>Слайд 28</vt:lpstr>
      <vt:lpstr>Слайд 29</vt:lpstr>
      <vt:lpstr>Слайд 30</vt:lpstr>
      <vt:lpstr>Слайд 31</vt:lpstr>
      <vt:lpstr>Слайд 32</vt:lpstr>
      <vt:lpstr>Слайд 33</vt:lpstr>
      <vt:lpstr>Слайд 34</vt:lpstr>
      <vt:lpstr>Слайд 35</vt:lpstr>
      <vt:lpstr>Слайд 36</vt:lpstr>
      <vt:lpstr>Слайд 37</vt:lpstr>
      <vt:lpstr>Слайд 38</vt:lpstr>
      <vt:lpstr>Слайд 39</vt:lpstr>
      <vt:lpstr>Слайд 40</vt:lpstr>
      <vt:lpstr>Слайд 41</vt:lpstr>
      <vt:lpstr>Слайд 42</vt:lpstr>
      <vt:lpstr>Слайд 43</vt:lpstr>
      <vt:lpstr>Слайд 44</vt:lpstr>
      <vt:lpstr>Слайд 45</vt:lpstr>
      <vt:lpstr>Слайд 46</vt:lpstr>
      <vt:lpstr>Слайд 47</vt:lpstr>
      <vt:lpstr>Слайд 48</vt:lpstr>
      <vt:lpstr>Слайд 49</vt:lpstr>
      <vt:lpstr>Слайд 50</vt:lpstr>
      <vt:lpstr>Слайд 51</vt:lpstr>
      <vt:lpstr>Слайд 52</vt:lpstr>
      <vt:lpstr>Слайд 53</vt:lpstr>
      <vt:lpstr>Слайд 54</vt:lpstr>
      <vt:lpstr>Слайд 55</vt:lpstr>
      <vt:lpstr>Слайд 56</vt:lpstr>
      <vt:lpstr>Как подключить</vt:lpstr>
      <vt:lpstr>Ваш телефонный номер</vt:lpstr>
      <vt:lpstr>Слайд 59</vt:lpstr>
      <vt:lpstr>Слайд 60</vt:lpstr>
      <vt:lpstr>Слайд 61</vt:lpstr>
      <vt:lpstr>Слайд 62</vt:lpstr>
      <vt:lpstr>Слайд 63</vt:lpstr>
      <vt:lpstr>Слайд 64</vt:lpstr>
      <vt:lpstr>Слайд 65</vt:lpstr>
      <vt:lpstr>Слайд 66</vt:lpstr>
      <vt:lpstr>Слайд 67</vt:lpstr>
      <vt:lpstr>Слайд 68</vt:lpstr>
      <vt:lpstr>Слайд 69</vt:lpstr>
      <vt:lpstr>Слайд 70</vt:lpstr>
      <vt:lpstr>Слайд 71</vt:lpstr>
      <vt:lpstr>Слайд 72</vt:lpstr>
      <vt:lpstr>Слайд 73</vt:lpstr>
      <vt:lpstr>Слайд 74</vt:lpstr>
      <vt:lpstr>Слайд 75</vt:lpstr>
      <vt:lpstr>Слайд 76</vt:lpstr>
      <vt:lpstr>Слайд 77</vt:lpstr>
      <vt:lpstr>Слайд 78</vt:lpstr>
      <vt:lpstr>Слайд 79</vt:lpstr>
      <vt:lpstr>Слайд 80</vt:lpstr>
      <vt:lpstr>Слайд 81</vt:lpstr>
      <vt:lpstr>Слайд 82</vt:lpstr>
      <vt:lpstr>Слайд 83</vt:lpstr>
      <vt:lpstr>Слайд 84</vt:lpstr>
      <vt:lpstr>Слайд 85</vt:lpstr>
      <vt:lpstr>Слайд 86</vt:lpstr>
      <vt:lpstr>Слайд 87</vt:lpstr>
      <vt:lpstr>Слайд 88</vt:lpstr>
      <vt:lpstr>Слайд 89</vt:lpstr>
      <vt:lpstr>Слайд 90</vt:lpstr>
      <vt:lpstr>Слайд 91</vt:lpstr>
      <vt:lpstr>Слайд 92</vt:lpstr>
      <vt:lpstr>Слайд 93</vt:lpstr>
      <vt:lpstr>Слайд 94</vt:lpstr>
      <vt:lpstr>Слайд 95</vt:lpstr>
      <vt:lpstr>Слайд 96</vt:lpstr>
      <vt:lpstr>Слайд 97</vt:lpstr>
      <vt:lpstr>Слайд 98</vt:lpstr>
      <vt:lpstr>Слайд 99</vt:lpstr>
      <vt:lpstr>Слайд 100</vt:lpstr>
      <vt:lpstr>Слайд 101</vt:lpstr>
      <vt:lpstr>Слайд 102</vt:lpstr>
      <vt:lpstr>Слайд 103</vt:lpstr>
      <vt:lpstr>Слайд 104</vt:lpstr>
      <vt:lpstr>Слайд 105</vt:lpstr>
      <vt:lpstr>Слайд 106</vt:lpstr>
      <vt:lpstr>Слайд 107</vt:lpstr>
      <vt:lpstr>Слайд 108</vt:lpstr>
      <vt:lpstr>Слайд 109</vt:lpstr>
      <vt:lpstr>Слайд 110</vt:lpstr>
      <vt:lpstr>Слайд 111</vt:lpstr>
      <vt:lpstr>Слайд 112</vt:lpstr>
      <vt:lpstr>Слайд 113</vt:lpstr>
      <vt:lpstr>Слайд 114</vt:lpstr>
      <vt:lpstr>Слайд 115</vt:lpstr>
      <vt:lpstr>Слайд 116</vt:lpstr>
      <vt:lpstr>Слайд 117</vt:lpstr>
      <vt:lpstr>Слайд 118</vt:lpstr>
      <vt:lpstr>Слайд 119</vt:lpstr>
      <vt:lpstr>Слайд 120</vt:lpstr>
      <vt:lpstr>Слайд 121</vt:lpstr>
      <vt:lpstr>Слайд 122</vt:lpstr>
      <vt:lpstr>Слайд 123</vt:lpstr>
      <vt:lpstr>Слайд 124</vt:lpstr>
      <vt:lpstr>Слайд 125</vt:lpstr>
      <vt:lpstr>Слайд 126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Презентация PowerPoint</dc:title>
  <dc:creator>dfilatkin</dc:creator>
  <cp:lastModifiedBy>dinara</cp:lastModifiedBy>
  <cp:revision>157</cp:revision>
  <dcterms:created xsi:type="dcterms:W3CDTF">2017-02-16T12:00:48Z</dcterms:created>
  <dcterms:modified xsi:type="dcterms:W3CDTF">2017-10-24T10:24:37Z</dcterms:modified>
</cp:coreProperties>
</file>